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2"/>
  </p:sldMasterIdLst>
  <p:notesMasterIdLst>
    <p:notesMasterId r:id="rId10"/>
  </p:notesMasterIdLst>
  <p:handoutMasterIdLst>
    <p:handoutMasterId r:id="rId11"/>
  </p:handoutMasterIdLst>
  <p:sldIdLst>
    <p:sldId id="328" r:id="rId3"/>
    <p:sldId id="334" r:id="rId4"/>
    <p:sldId id="331" r:id="rId5"/>
    <p:sldId id="329" r:id="rId6"/>
    <p:sldId id="330" r:id="rId7"/>
    <p:sldId id="332" r:id="rId8"/>
    <p:sldId id="333" r:id="rId9"/>
  </p:sldIdLst>
  <p:sldSz cx="9144000" cy="5143500" type="screen16x9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C7CE"/>
    <a:srgbClr val="75B44A"/>
    <a:srgbClr val="000000"/>
    <a:srgbClr val="FFFF99"/>
    <a:srgbClr val="FF66CC"/>
    <a:srgbClr val="FFEFBD"/>
    <a:srgbClr val="BEA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8743" autoAdjust="0"/>
  </p:normalViewPr>
  <p:slideViewPr>
    <p:cSldViewPr>
      <p:cViewPr varScale="1">
        <p:scale>
          <a:sx n="123" d="100"/>
          <a:sy n="123" d="100"/>
        </p:scale>
        <p:origin x="-426" y="-90"/>
      </p:cViewPr>
      <p:guideLst>
        <p:guide orient="horz" pos="216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5AE2CA-B076-45EC-9693-9EDF4C12D44D}" type="doc">
      <dgm:prSet loTypeId="urn:microsoft.com/office/officeart/2005/8/layout/hierarchy1" loCatId="hierarchy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75577799-062C-4D5E-AD9E-139C33750750}">
      <dgm:prSet phldrT="[Texto]"/>
      <dgm:spPr/>
      <dgm:t>
        <a:bodyPr/>
        <a:lstStyle/>
        <a:p>
          <a:r>
            <a:rPr lang="es-CO" b="1" dirty="0" smtClean="0"/>
            <a:t>Despacho del Gobernador</a:t>
          </a:r>
          <a:endParaRPr lang="es-CO" b="1" dirty="0"/>
        </a:p>
      </dgm:t>
    </dgm:pt>
    <dgm:pt modelId="{C994A6C6-3537-4DF9-8D0F-DFC17DEE4EE5}" type="parTrans" cxnId="{A72C4761-7B44-49ED-95DD-EEBBEABE0EB5}">
      <dgm:prSet/>
      <dgm:spPr/>
      <dgm:t>
        <a:bodyPr/>
        <a:lstStyle/>
        <a:p>
          <a:endParaRPr lang="es-CO" b="1"/>
        </a:p>
      </dgm:t>
    </dgm:pt>
    <dgm:pt modelId="{4CDC3213-15B0-4A5C-A202-7EF2D72BB9C7}" type="sibTrans" cxnId="{A72C4761-7B44-49ED-95DD-EEBBEABE0EB5}">
      <dgm:prSet/>
      <dgm:spPr/>
      <dgm:t>
        <a:bodyPr/>
        <a:lstStyle/>
        <a:p>
          <a:endParaRPr lang="es-CO" b="1"/>
        </a:p>
      </dgm:t>
    </dgm:pt>
    <dgm:pt modelId="{5C822585-EE02-4C69-BFD6-A8630FB2AF4A}">
      <dgm:prSet phldrT="[Texto]"/>
      <dgm:spPr/>
      <dgm:t>
        <a:bodyPr/>
        <a:lstStyle/>
        <a:p>
          <a:r>
            <a:rPr lang="es-CO" b="1" dirty="0" smtClean="0"/>
            <a:t>Oficina de Comunicaciones</a:t>
          </a:r>
          <a:endParaRPr lang="es-CO" b="1" dirty="0"/>
        </a:p>
      </dgm:t>
    </dgm:pt>
    <dgm:pt modelId="{E3A9F170-2658-49D4-9BA7-EE0A60EA7815}" type="parTrans" cxnId="{0E39ACAE-8C9E-4460-BE65-7796BDF8A845}">
      <dgm:prSet/>
      <dgm:spPr/>
      <dgm:t>
        <a:bodyPr/>
        <a:lstStyle/>
        <a:p>
          <a:endParaRPr lang="es-CO" b="1"/>
        </a:p>
      </dgm:t>
    </dgm:pt>
    <dgm:pt modelId="{22AFEF30-B403-4E72-B0CC-3F66C8256AA2}" type="sibTrans" cxnId="{0E39ACAE-8C9E-4460-BE65-7796BDF8A845}">
      <dgm:prSet/>
      <dgm:spPr/>
      <dgm:t>
        <a:bodyPr/>
        <a:lstStyle/>
        <a:p>
          <a:endParaRPr lang="es-CO" b="1"/>
        </a:p>
      </dgm:t>
    </dgm:pt>
    <dgm:pt modelId="{7CD9ADA7-7ED7-46E7-A166-74A645680338}" type="pres">
      <dgm:prSet presAssocID="{0C5AE2CA-B076-45EC-9693-9EDF4C12D4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991DB801-6343-4C95-BBE9-CA7120C1AA8A}" type="pres">
      <dgm:prSet presAssocID="{75577799-062C-4D5E-AD9E-139C33750750}" presName="hierRoot1" presStyleCnt="0"/>
      <dgm:spPr/>
      <dgm:t>
        <a:bodyPr/>
        <a:lstStyle/>
        <a:p>
          <a:endParaRPr lang="es-CO"/>
        </a:p>
      </dgm:t>
    </dgm:pt>
    <dgm:pt modelId="{F9ACEC71-94E8-4F1C-9018-6E6C3508B939}" type="pres">
      <dgm:prSet presAssocID="{75577799-062C-4D5E-AD9E-139C33750750}" presName="composite" presStyleCnt="0"/>
      <dgm:spPr/>
      <dgm:t>
        <a:bodyPr/>
        <a:lstStyle/>
        <a:p>
          <a:endParaRPr lang="es-CO"/>
        </a:p>
      </dgm:t>
    </dgm:pt>
    <dgm:pt modelId="{A9A8CDE9-F4C3-48E7-8BFA-6A8F3AE722F4}" type="pres">
      <dgm:prSet presAssocID="{75577799-062C-4D5E-AD9E-139C33750750}" presName="background" presStyleLbl="node0" presStyleIdx="0" presStyleCnt="1"/>
      <dgm:spPr/>
      <dgm:t>
        <a:bodyPr/>
        <a:lstStyle/>
        <a:p>
          <a:endParaRPr lang="es-CO"/>
        </a:p>
      </dgm:t>
    </dgm:pt>
    <dgm:pt modelId="{D2F47C9D-A872-4EFE-86E8-299CCBF04A93}" type="pres">
      <dgm:prSet presAssocID="{75577799-062C-4D5E-AD9E-139C3375075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799AC04-ECE4-4EED-9368-AA00307FE0C6}" type="pres">
      <dgm:prSet presAssocID="{75577799-062C-4D5E-AD9E-139C33750750}" presName="hierChild2" presStyleCnt="0"/>
      <dgm:spPr/>
      <dgm:t>
        <a:bodyPr/>
        <a:lstStyle/>
        <a:p>
          <a:endParaRPr lang="es-CO"/>
        </a:p>
      </dgm:t>
    </dgm:pt>
    <dgm:pt modelId="{71D8E5D4-4327-42D6-8A15-094275A3A2C0}" type="pres">
      <dgm:prSet presAssocID="{E3A9F170-2658-49D4-9BA7-EE0A60EA7815}" presName="Name10" presStyleLbl="parChTrans1D2" presStyleIdx="0" presStyleCnt="1"/>
      <dgm:spPr/>
      <dgm:t>
        <a:bodyPr/>
        <a:lstStyle/>
        <a:p>
          <a:endParaRPr lang="es-CO"/>
        </a:p>
      </dgm:t>
    </dgm:pt>
    <dgm:pt modelId="{31F9AB24-76C7-4B7B-8020-A83DCD80530A}" type="pres">
      <dgm:prSet presAssocID="{5C822585-EE02-4C69-BFD6-A8630FB2AF4A}" presName="hierRoot2" presStyleCnt="0"/>
      <dgm:spPr/>
      <dgm:t>
        <a:bodyPr/>
        <a:lstStyle/>
        <a:p>
          <a:endParaRPr lang="es-CO"/>
        </a:p>
      </dgm:t>
    </dgm:pt>
    <dgm:pt modelId="{11EA9E35-125C-4E37-A499-91902F11145C}" type="pres">
      <dgm:prSet presAssocID="{5C822585-EE02-4C69-BFD6-A8630FB2AF4A}" presName="composite2" presStyleCnt="0"/>
      <dgm:spPr/>
      <dgm:t>
        <a:bodyPr/>
        <a:lstStyle/>
        <a:p>
          <a:endParaRPr lang="es-CO"/>
        </a:p>
      </dgm:t>
    </dgm:pt>
    <dgm:pt modelId="{82779BF0-48A6-4472-8BD3-9C2EE8961076}" type="pres">
      <dgm:prSet presAssocID="{5C822585-EE02-4C69-BFD6-A8630FB2AF4A}" presName="background2" presStyleLbl="node2" presStyleIdx="0" presStyleCnt="1"/>
      <dgm:spPr/>
      <dgm:t>
        <a:bodyPr/>
        <a:lstStyle/>
        <a:p>
          <a:endParaRPr lang="es-CO"/>
        </a:p>
      </dgm:t>
    </dgm:pt>
    <dgm:pt modelId="{B36FC979-744D-49B5-A8BE-502E7096E6FF}" type="pres">
      <dgm:prSet presAssocID="{5C822585-EE02-4C69-BFD6-A8630FB2AF4A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F12BA02-295A-485A-9266-CEC3580ABD7E}" type="pres">
      <dgm:prSet presAssocID="{5C822585-EE02-4C69-BFD6-A8630FB2AF4A}" presName="hierChild3" presStyleCnt="0"/>
      <dgm:spPr/>
      <dgm:t>
        <a:bodyPr/>
        <a:lstStyle/>
        <a:p>
          <a:endParaRPr lang="es-CO"/>
        </a:p>
      </dgm:t>
    </dgm:pt>
  </dgm:ptLst>
  <dgm:cxnLst>
    <dgm:cxn modelId="{75EF2E4B-7153-4FA2-B772-91B5C5E8A511}" type="presOf" srcId="{0C5AE2CA-B076-45EC-9693-9EDF4C12D44D}" destId="{7CD9ADA7-7ED7-46E7-A166-74A645680338}" srcOrd="0" destOrd="0" presId="urn:microsoft.com/office/officeart/2005/8/layout/hierarchy1"/>
    <dgm:cxn modelId="{D5538BF3-C596-40D5-9FF2-B54088BC558C}" type="presOf" srcId="{E3A9F170-2658-49D4-9BA7-EE0A60EA7815}" destId="{71D8E5D4-4327-42D6-8A15-094275A3A2C0}" srcOrd="0" destOrd="0" presId="urn:microsoft.com/office/officeart/2005/8/layout/hierarchy1"/>
    <dgm:cxn modelId="{9516B695-DAA5-4443-988D-29296C7A9149}" type="presOf" srcId="{75577799-062C-4D5E-AD9E-139C33750750}" destId="{D2F47C9D-A872-4EFE-86E8-299CCBF04A93}" srcOrd="0" destOrd="0" presId="urn:microsoft.com/office/officeart/2005/8/layout/hierarchy1"/>
    <dgm:cxn modelId="{0E39ACAE-8C9E-4460-BE65-7796BDF8A845}" srcId="{75577799-062C-4D5E-AD9E-139C33750750}" destId="{5C822585-EE02-4C69-BFD6-A8630FB2AF4A}" srcOrd="0" destOrd="0" parTransId="{E3A9F170-2658-49D4-9BA7-EE0A60EA7815}" sibTransId="{22AFEF30-B403-4E72-B0CC-3F66C8256AA2}"/>
    <dgm:cxn modelId="{6055837B-2E97-4570-8931-8192620E0853}" type="presOf" srcId="{5C822585-EE02-4C69-BFD6-A8630FB2AF4A}" destId="{B36FC979-744D-49B5-A8BE-502E7096E6FF}" srcOrd="0" destOrd="0" presId="urn:microsoft.com/office/officeart/2005/8/layout/hierarchy1"/>
    <dgm:cxn modelId="{A72C4761-7B44-49ED-95DD-EEBBEABE0EB5}" srcId="{0C5AE2CA-B076-45EC-9693-9EDF4C12D44D}" destId="{75577799-062C-4D5E-AD9E-139C33750750}" srcOrd="0" destOrd="0" parTransId="{C994A6C6-3537-4DF9-8D0F-DFC17DEE4EE5}" sibTransId="{4CDC3213-15B0-4A5C-A202-7EF2D72BB9C7}"/>
    <dgm:cxn modelId="{4BE079D8-2191-4057-8F6D-63689BC74D9D}" type="presParOf" srcId="{7CD9ADA7-7ED7-46E7-A166-74A645680338}" destId="{991DB801-6343-4C95-BBE9-CA7120C1AA8A}" srcOrd="0" destOrd="0" presId="urn:microsoft.com/office/officeart/2005/8/layout/hierarchy1"/>
    <dgm:cxn modelId="{0AF313D0-8826-4AD9-8A47-242E89BD4FDB}" type="presParOf" srcId="{991DB801-6343-4C95-BBE9-CA7120C1AA8A}" destId="{F9ACEC71-94E8-4F1C-9018-6E6C3508B939}" srcOrd="0" destOrd="0" presId="urn:microsoft.com/office/officeart/2005/8/layout/hierarchy1"/>
    <dgm:cxn modelId="{B0C80D2A-B387-4D85-9865-AB967501C496}" type="presParOf" srcId="{F9ACEC71-94E8-4F1C-9018-6E6C3508B939}" destId="{A9A8CDE9-F4C3-48E7-8BFA-6A8F3AE722F4}" srcOrd="0" destOrd="0" presId="urn:microsoft.com/office/officeart/2005/8/layout/hierarchy1"/>
    <dgm:cxn modelId="{836E4DA1-8EE7-4D6A-83AB-1F20C514602E}" type="presParOf" srcId="{F9ACEC71-94E8-4F1C-9018-6E6C3508B939}" destId="{D2F47C9D-A872-4EFE-86E8-299CCBF04A93}" srcOrd="1" destOrd="0" presId="urn:microsoft.com/office/officeart/2005/8/layout/hierarchy1"/>
    <dgm:cxn modelId="{E7A82A3D-483F-47B8-9E3C-7BD132CF15D5}" type="presParOf" srcId="{991DB801-6343-4C95-BBE9-CA7120C1AA8A}" destId="{F799AC04-ECE4-4EED-9368-AA00307FE0C6}" srcOrd="1" destOrd="0" presId="urn:microsoft.com/office/officeart/2005/8/layout/hierarchy1"/>
    <dgm:cxn modelId="{216477B5-4979-42E3-96E1-679E2130909A}" type="presParOf" srcId="{F799AC04-ECE4-4EED-9368-AA00307FE0C6}" destId="{71D8E5D4-4327-42D6-8A15-094275A3A2C0}" srcOrd="0" destOrd="0" presId="urn:microsoft.com/office/officeart/2005/8/layout/hierarchy1"/>
    <dgm:cxn modelId="{0FF8C904-BCC7-4B88-91E1-FEE29B1ECFF7}" type="presParOf" srcId="{F799AC04-ECE4-4EED-9368-AA00307FE0C6}" destId="{31F9AB24-76C7-4B7B-8020-A83DCD80530A}" srcOrd="1" destOrd="0" presId="urn:microsoft.com/office/officeart/2005/8/layout/hierarchy1"/>
    <dgm:cxn modelId="{F57A8A75-C966-42E3-983D-E30313996C63}" type="presParOf" srcId="{31F9AB24-76C7-4B7B-8020-A83DCD80530A}" destId="{11EA9E35-125C-4E37-A499-91902F11145C}" srcOrd="0" destOrd="0" presId="urn:microsoft.com/office/officeart/2005/8/layout/hierarchy1"/>
    <dgm:cxn modelId="{47E80399-87BE-4309-81ED-0BAB977D22D3}" type="presParOf" srcId="{11EA9E35-125C-4E37-A499-91902F11145C}" destId="{82779BF0-48A6-4472-8BD3-9C2EE8961076}" srcOrd="0" destOrd="0" presId="urn:microsoft.com/office/officeart/2005/8/layout/hierarchy1"/>
    <dgm:cxn modelId="{1721990B-5087-44D7-9B0F-8F2D88984BE5}" type="presParOf" srcId="{11EA9E35-125C-4E37-A499-91902F11145C}" destId="{B36FC979-744D-49B5-A8BE-502E7096E6FF}" srcOrd="1" destOrd="0" presId="urn:microsoft.com/office/officeart/2005/8/layout/hierarchy1"/>
    <dgm:cxn modelId="{FEFD96F5-EB3A-43C5-9AD9-72C01558032F}" type="presParOf" srcId="{31F9AB24-76C7-4B7B-8020-A83DCD80530A}" destId="{3F12BA02-295A-485A-9266-CEC3580ABD7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5AE2CA-B076-45EC-9693-9EDF4C12D44D}" type="doc">
      <dgm:prSet loTypeId="urn:microsoft.com/office/officeart/2005/8/layout/hierarchy1" loCatId="hierarchy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75577799-062C-4D5E-AD9E-139C33750750}">
      <dgm:prSet phldrT="[Texto]"/>
      <dgm:spPr/>
      <dgm:t>
        <a:bodyPr/>
        <a:lstStyle/>
        <a:p>
          <a:r>
            <a:rPr lang="es-CO" b="1" dirty="0" smtClean="0"/>
            <a:t>Despacho del Gobernador</a:t>
          </a:r>
          <a:endParaRPr lang="es-CO" b="1" dirty="0"/>
        </a:p>
      </dgm:t>
    </dgm:pt>
    <dgm:pt modelId="{C994A6C6-3537-4DF9-8D0F-DFC17DEE4EE5}" type="parTrans" cxnId="{A72C4761-7B44-49ED-95DD-EEBBEABE0EB5}">
      <dgm:prSet/>
      <dgm:spPr/>
      <dgm:t>
        <a:bodyPr/>
        <a:lstStyle/>
        <a:p>
          <a:endParaRPr lang="es-CO" b="1"/>
        </a:p>
      </dgm:t>
    </dgm:pt>
    <dgm:pt modelId="{4CDC3213-15B0-4A5C-A202-7EF2D72BB9C7}" type="sibTrans" cxnId="{A72C4761-7B44-49ED-95DD-EEBBEABE0EB5}">
      <dgm:prSet/>
      <dgm:spPr/>
      <dgm:t>
        <a:bodyPr/>
        <a:lstStyle/>
        <a:p>
          <a:endParaRPr lang="es-CO" b="1"/>
        </a:p>
      </dgm:t>
    </dgm:pt>
    <dgm:pt modelId="{DA46862E-2641-4208-A48F-D7C2351AC0CB}">
      <dgm:prSet phldrT="[Texto]"/>
      <dgm:spPr/>
      <dgm:t>
        <a:bodyPr/>
        <a:lstStyle/>
        <a:p>
          <a:r>
            <a:rPr lang="es-CO" b="1" dirty="0" smtClean="0"/>
            <a:t>Oficina Privada</a:t>
          </a:r>
          <a:endParaRPr lang="es-CO" b="1" dirty="0"/>
        </a:p>
      </dgm:t>
    </dgm:pt>
    <dgm:pt modelId="{A73682D2-B7B2-42B9-8607-7BE809594D1F}" type="parTrans" cxnId="{94FC8D95-9D66-416C-9785-8B7AEF8B71DA}">
      <dgm:prSet/>
      <dgm:spPr/>
      <dgm:t>
        <a:bodyPr/>
        <a:lstStyle/>
        <a:p>
          <a:endParaRPr lang="es-CO" b="1"/>
        </a:p>
      </dgm:t>
    </dgm:pt>
    <dgm:pt modelId="{E8E26F12-34B8-48B5-A6AC-D12EAAD52AC0}" type="sibTrans" cxnId="{94FC8D95-9D66-416C-9785-8B7AEF8B71DA}">
      <dgm:prSet/>
      <dgm:spPr/>
      <dgm:t>
        <a:bodyPr/>
        <a:lstStyle/>
        <a:p>
          <a:endParaRPr lang="es-CO" b="1"/>
        </a:p>
      </dgm:t>
    </dgm:pt>
    <dgm:pt modelId="{5C822585-EE02-4C69-BFD6-A8630FB2AF4A}">
      <dgm:prSet phldrT="[Texto]"/>
      <dgm:spPr/>
      <dgm:t>
        <a:bodyPr/>
        <a:lstStyle/>
        <a:p>
          <a:r>
            <a:rPr lang="es-CO" b="1" dirty="0" smtClean="0"/>
            <a:t>Oficina de Comunicaciones</a:t>
          </a:r>
          <a:endParaRPr lang="es-CO" b="1" dirty="0"/>
        </a:p>
      </dgm:t>
    </dgm:pt>
    <dgm:pt modelId="{E3A9F170-2658-49D4-9BA7-EE0A60EA7815}" type="parTrans" cxnId="{0E39ACAE-8C9E-4460-BE65-7796BDF8A845}">
      <dgm:prSet/>
      <dgm:spPr/>
      <dgm:t>
        <a:bodyPr/>
        <a:lstStyle/>
        <a:p>
          <a:endParaRPr lang="es-CO" b="1"/>
        </a:p>
      </dgm:t>
    </dgm:pt>
    <dgm:pt modelId="{22AFEF30-B403-4E72-B0CC-3F66C8256AA2}" type="sibTrans" cxnId="{0E39ACAE-8C9E-4460-BE65-7796BDF8A845}">
      <dgm:prSet/>
      <dgm:spPr/>
      <dgm:t>
        <a:bodyPr/>
        <a:lstStyle/>
        <a:p>
          <a:endParaRPr lang="es-CO" b="1"/>
        </a:p>
      </dgm:t>
    </dgm:pt>
    <dgm:pt modelId="{7CD9ADA7-7ED7-46E7-A166-74A645680338}" type="pres">
      <dgm:prSet presAssocID="{0C5AE2CA-B076-45EC-9693-9EDF4C12D4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991DB801-6343-4C95-BBE9-CA7120C1AA8A}" type="pres">
      <dgm:prSet presAssocID="{75577799-062C-4D5E-AD9E-139C33750750}" presName="hierRoot1" presStyleCnt="0"/>
      <dgm:spPr/>
      <dgm:t>
        <a:bodyPr/>
        <a:lstStyle/>
        <a:p>
          <a:endParaRPr lang="es-CO"/>
        </a:p>
      </dgm:t>
    </dgm:pt>
    <dgm:pt modelId="{F9ACEC71-94E8-4F1C-9018-6E6C3508B939}" type="pres">
      <dgm:prSet presAssocID="{75577799-062C-4D5E-AD9E-139C33750750}" presName="composite" presStyleCnt="0"/>
      <dgm:spPr/>
      <dgm:t>
        <a:bodyPr/>
        <a:lstStyle/>
        <a:p>
          <a:endParaRPr lang="es-CO"/>
        </a:p>
      </dgm:t>
    </dgm:pt>
    <dgm:pt modelId="{A9A8CDE9-F4C3-48E7-8BFA-6A8F3AE722F4}" type="pres">
      <dgm:prSet presAssocID="{75577799-062C-4D5E-AD9E-139C33750750}" presName="background" presStyleLbl="node0" presStyleIdx="0" presStyleCnt="1"/>
      <dgm:spPr/>
      <dgm:t>
        <a:bodyPr/>
        <a:lstStyle/>
        <a:p>
          <a:endParaRPr lang="es-CO"/>
        </a:p>
      </dgm:t>
    </dgm:pt>
    <dgm:pt modelId="{D2F47C9D-A872-4EFE-86E8-299CCBF04A93}" type="pres">
      <dgm:prSet presAssocID="{75577799-062C-4D5E-AD9E-139C3375075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799AC04-ECE4-4EED-9368-AA00307FE0C6}" type="pres">
      <dgm:prSet presAssocID="{75577799-062C-4D5E-AD9E-139C33750750}" presName="hierChild2" presStyleCnt="0"/>
      <dgm:spPr/>
      <dgm:t>
        <a:bodyPr/>
        <a:lstStyle/>
        <a:p>
          <a:endParaRPr lang="es-CO"/>
        </a:p>
      </dgm:t>
    </dgm:pt>
    <dgm:pt modelId="{42B595D6-A79E-4DCF-96FA-85207BB1AE2D}" type="pres">
      <dgm:prSet presAssocID="{A73682D2-B7B2-42B9-8607-7BE809594D1F}" presName="Name10" presStyleLbl="parChTrans1D2" presStyleIdx="0" presStyleCnt="2"/>
      <dgm:spPr/>
      <dgm:t>
        <a:bodyPr/>
        <a:lstStyle/>
        <a:p>
          <a:endParaRPr lang="es-CO"/>
        </a:p>
      </dgm:t>
    </dgm:pt>
    <dgm:pt modelId="{0AA03EB6-D732-447B-ABDA-028FA14013D2}" type="pres">
      <dgm:prSet presAssocID="{DA46862E-2641-4208-A48F-D7C2351AC0CB}" presName="hierRoot2" presStyleCnt="0"/>
      <dgm:spPr/>
      <dgm:t>
        <a:bodyPr/>
        <a:lstStyle/>
        <a:p>
          <a:endParaRPr lang="es-CO"/>
        </a:p>
      </dgm:t>
    </dgm:pt>
    <dgm:pt modelId="{2B2ED074-7D04-4B7D-92F6-79275AC15038}" type="pres">
      <dgm:prSet presAssocID="{DA46862E-2641-4208-A48F-D7C2351AC0CB}" presName="composite2" presStyleCnt="0"/>
      <dgm:spPr/>
      <dgm:t>
        <a:bodyPr/>
        <a:lstStyle/>
        <a:p>
          <a:endParaRPr lang="es-CO"/>
        </a:p>
      </dgm:t>
    </dgm:pt>
    <dgm:pt modelId="{BE29E6D7-BE33-46D4-BD91-5445DC9F5755}" type="pres">
      <dgm:prSet presAssocID="{DA46862E-2641-4208-A48F-D7C2351AC0CB}" presName="background2" presStyleLbl="node2" presStyleIdx="0" presStyleCnt="2"/>
      <dgm:spPr/>
      <dgm:t>
        <a:bodyPr/>
        <a:lstStyle/>
        <a:p>
          <a:endParaRPr lang="es-CO"/>
        </a:p>
      </dgm:t>
    </dgm:pt>
    <dgm:pt modelId="{71B6D174-DCFA-4658-A4DE-C48F37DA70B9}" type="pres">
      <dgm:prSet presAssocID="{DA46862E-2641-4208-A48F-D7C2351AC0C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93701B3-7F0D-4314-8265-7501CA761447}" type="pres">
      <dgm:prSet presAssocID="{DA46862E-2641-4208-A48F-D7C2351AC0CB}" presName="hierChild3" presStyleCnt="0"/>
      <dgm:spPr/>
      <dgm:t>
        <a:bodyPr/>
        <a:lstStyle/>
        <a:p>
          <a:endParaRPr lang="es-CO"/>
        </a:p>
      </dgm:t>
    </dgm:pt>
    <dgm:pt modelId="{71D8E5D4-4327-42D6-8A15-094275A3A2C0}" type="pres">
      <dgm:prSet presAssocID="{E3A9F170-2658-49D4-9BA7-EE0A60EA7815}" presName="Name10" presStyleLbl="parChTrans1D2" presStyleIdx="1" presStyleCnt="2"/>
      <dgm:spPr/>
      <dgm:t>
        <a:bodyPr/>
        <a:lstStyle/>
        <a:p>
          <a:endParaRPr lang="es-CO"/>
        </a:p>
      </dgm:t>
    </dgm:pt>
    <dgm:pt modelId="{31F9AB24-76C7-4B7B-8020-A83DCD80530A}" type="pres">
      <dgm:prSet presAssocID="{5C822585-EE02-4C69-BFD6-A8630FB2AF4A}" presName="hierRoot2" presStyleCnt="0"/>
      <dgm:spPr/>
      <dgm:t>
        <a:bodyPr/>
        <a:lstStyle/>
        <a:p>
          <a:endParaRPr lang="es-CO"/>
        </a:p>
      </dgm:t>
    </dgm:pt>
    <dgm:pt modelId="{11EA9E35-125C-4E37-A499-91902F11145C}" type="pres">
      <dgm:prSet presAssocID="{5C822585-EE02-4C69-BFD6-A8630FB2AF4A}" presName="composite2" presStyleCnt="0"/>
      <dgm:spPr/>
      <dgm:t>
        <a:bodyPr/>
        <a:lstStyle/>
        <a:p>
          <a:endParaRPr lang="es-CO"/>
        </a:p>
      </dgm:t>
    </dgm:pt>
    <dgm:pt modelId="{82779BF0-48A6-4472-8BD3-9C2EE8961076}" type="pres">
      <dgm:prSet presAssocID="{5C822585-EE02-4C69-BFD6-A8630FB2AF4A}" presName="background2" presStyleLbl="node2" presStyleIdx="1" presStyleCnt="2"/>
      <dgm:spPr/>
      <dgm:t>
        <a:bodyPr/>
        <a:lstStyle/>
        <a:p>
          <a:endParaRPr lang="es-CO"/>
        </a:p>
      </dgm:t>
    </dgm:pt>
    <dgm:pt modelId="{B36FC979-744D-49B5-A8BE-502E7096E6FF}" type="pres">
      <dgm:prSet presAssocID="{5C822585-EE02-4C69-BFD6-A8630FB2AF4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3F12BA02-295A-485A-9266-CEC3580ABD7E}" type="pres">
      <dgm:prSet presAssocID="{5C822585-EE02-4C69-BFD6-A8630FB2AF4A}" presName="hierChild3" presStyleCnt="0"/>
      <dgm:spPr/>
      <dgm:t>
        <a:bodyPr/>
        <a:lstStyle/>
        <a:p>
          <a:endParaRPr lang="es-CO"/>
        </a:p>
      </dgm:t>
    </dgm:pt>
  </dgm:ptLst>
  <dgm:cxnLst>
    <dgm:cxn modelId="{7641E823-F499-46B5-89A5-071F1C25E992}" type="presOf" srcId="{75577799-062C-4D5E-AD9E-139C33750750}" destId="{D2F47C9D-A872-4EFE-86E8-299CCBF04A93}" srcOrd="0" destOrd="0" presId="urn:microsoft.com/office/officeart/2005/8/layout/hierarchy1"/>
    <dgm:cxn modelId="{F16C4BEC-2335-49DF-AE4A-526AA55A6011}" type="presOf" srcId="{5C822585-EE02-4C69-BFD6-A8630FB2AF4A}" destId="{B36FC979-744D-49B5-A8BE-502E7096E6FF}" srcOrd="0" destOrd="0" presId="urn:microsoft.com/office/officeart/2005/8/layout/hierarchy1"/>
    <dgm:cxn modelId="{D9C0458B-A75B-42B4-9166-B362E2B2B7DD}" type="presOf" srcId="{DA46862E-2641-4208-A48F-D7C2351AC0CB}" destId="{71B6D174-DCFA-4658-A4DE-C48F37DA70B9}" srcOrd="0" destOrd="0" presId="urn:microsoft.com/office/officeart/2005/8/layout/hierarchy1"/>
    <dgm:cxn modelId="{C00ACDD1-1EA2-40FD-ACA5-974311859D29}" type="presOf" srcId="{E3A9F170-2658-49D4-9BA7-EE0A60EA7815}" destId="{71D8E5D4-4327-42D6-8A15-094275A3A2C0}" srcOrd="0" destOrd="0" presId="urn:microsoft.com/office/officeart/2005/8/layout/hierarchy1"/>
    <dgm:cxn modelId="{5DC09E68-2579-46B2-A945-8DCF73DA327A}" type="presOf" srcId="{A73682D2-B7B2-42B9-8607-7BE809594D1F}" destId="{42B595D6-A79E-4DCF-96FA-85207BB1AE2D}" srcOrd="0" destOrd="0" presId="urn:microsoft.com/office/officeart/2005/8/layout/hierarchy1"/>
    <dgm:cxn modelId="{0E39ACAE-8C9E-4460-BE65-7796BDF8A845}" srcId="{75577799-062C-4D5E-AD9E-139C33750750}" destId="{5C822585-EE02-4C69-BFD6-A8630FB2AF4A}" srcOrd="1" destOrd="0" parTransId="{E3A9F170-2658-49D4-9BA7-EE0A60EA7815}" sibTransId="{22AFEF30-B403-4E72-B0CC-3F66C8256AA2}"/>
    <dgm:cxn modelId="{94FC8D95-9D66-416C-9785-8B7AEF8B71DA}" srcId="{75577799-062C-4D5E-AD9E-139C33750750}" destId="{DA46862E-2641-4208-A48F-D7C2351AC0CB}" srcOrd="0" destOrd="0" parTransId="{A73682D2-B7B2-42B9-8607-7BE809594D1F}" sibTransId="{E8E26F12-34B8-48B5-A6AC-D12EAAD52AC0}"/>
    <dgm:cxn modelId="{780D5D91-C089-4BCA-A5F8-DA6B268FC9FC}" type="presOf" srcId="{0C5AE2CA-B076-45EC-9693-9EDF4C12D44D}" destId="{7CD9ADA7-7ED7-46E7-A166-74A645680338}" srcOrd="0" destOrd="0" presId="urn:microsoft.com/office/officeart/2005/8/layout/hierarchy1"/>
    <dgm:cxn modelId="{A72C4761-7B44-49ED-95DD-EEBBEABE0EB5}" srcId="{0C5AE2CA-B076-45EC-9693-9EDF4C12D44D}" destId="{75577799-062C-4D5E-AD9E-139C33750750}" srcOrd="0" destOrd="0" parTransId="{C994A6C6-3537-4DF9-8D0F-DFC17DEE4EE5}" sibTransId="{4CDC3213-15B0-4A5C-A202-7EF2D72BB9C7}"/>
    <dgm:cxn modelId="{9ABBD451-525E-4AB8-B624-5876B5A3DC66}" type="presParOf" srcId="{7CD9ADA7-7ED7-46E7-A166-74A645680338}" destId="{991DB801-6343-4C95-BBE9-CA7120C1AA8A}" srcOrd="0" destOrd="0" presId="urn:microsoft.com/office/officeart/2005/8/layout/hierarchy1"/>
    <dgm:cxn modelId="{5D220FB4-AB9E-4451-9911-56D32C2F4F5F}" type="presParOf" srcId="{991DB801-6343-4C95-BBE9-CA7120C1AA8A}" destId="{F9ACEC71-94E8-4F1C-9018-6E6C3508B939}" srcOrd="0" destOrd="0" presId="urn:microsoft.com/office/officeart/2005/8/layout/hierarchy1"/>
    <dgm:cxn modelId="{1DDCF24B-A172-4AD9-9B15-9686325F12D3}" type="presParOf" srcId="{F9ACEC71-94E8-4F1C-9018-6E6C3508B939}" destId="{A9A8CDE9-F4C3-48E7-8BFA-6A8F3AE722F4}" srcOrd="0" destOrd="0" presId="urn:microsoft.com/office/officeart/2005/8/layout/hierarchy1"/>
    <dgm:cxn modelId="{0C589A74-1600-44E5-A947-B58127D40EE6}" type="presParOf" srcId="{F9ACEC71-94E8-4F1C-9018-6E6C3508B939}" destId="{D2F47C9D-A872-4EFE-86E8-299CCBF04A93}" srcOrd="1" destOrd="0" presId="urn:microsoft.com/office/officeart/2005/8/layout/hierarchy1"/>
    <dgm:cxn modelId="{002212D8-B06B-48E5-B4B4-F7659284B71D}" type="presParOf" srcId="{991DB801-6343-4C95-BBE9-CA7120C1AA8A}" destId="{F799AC04-ECE4-4EED-9368-AA00307FE0C6}" srcOrd="1" destOrd="0" presId="urn:microsoft.com/office/officeart/2005/8/layout/hierarchy1"/>
    <dgm:cxn modelId="{1C260A7C-C62B-4261-85BE-5520DAA6057B}" type="presParOf" srcId="{F799AC04-ECE4-4EED-9368-AA00307FE0C6}" destId="{42B595D6-A79E-4DCF-96FA-85207BB1AE2D}" srcOrd="0" destOrd="0" presId="urn:microsoft.com/office/officeart/2005/8/layout/hierarchy1"/>
    <dgm:cxn modelId="{8BF57977-EF98-4045-A60E-645E8852A23D}" type="presParOf" srcId="{F799AC04-ECE4-4EED-9368-AA00307FE0C6}" destId="{0AA03EB6-D732-447B-ABDA-028FA14013D2}" srcOrd="1" destOrd="0" presId="urn:microsoft.com/office/officeart/2005/8/layout/hierarchy1"/>
    <dgm:cxn modelId="{2F9EC2E1-EF0C-495D-B655-EFC3D6014D65}" type="presParOf" srcId="{0AA03EB6-D732-447B-ABDA-028FA14013D2}" destId="{2B2ED074-7D04-4B7D-92F6-79275AC15038}" srcOrd="0" destOrd="0" presId="urn:microsoft.com/office/officeart/2005/8/layout/hierarchy1"/>
    <dgm:cxn modelId="{242181D6-0062-46D4-9970-B2A2FF635A36}" type="presParOf" srcId="{2B2ED074-7D04-4B7D-92F6-79275AC15038}" destId="{BE29E6D7-BE33-46D4-BD91-5445DC9F5755}" srcOrd="0" destOrd="0" presId="urn:microsoft.com/office/officeart/2005/8/layout/hierarchy1"/>
    <dgm:cxn modelId="{1343F6C7-342D-460D-A955-A3F8E2C3E768}" type="presParOf" srcId="{2B2ED074-7D04-4B7D-92F6-79275AC15038}" destId="{71B6D174-DCFA-4658-A4DE-C48F37DA70B9}" srcOrd="1" destOrd="0" presId="urn:microsoft.com/office/officeart/2005/8/layout/hierarchy1"/>
    <dgm:cxn modelId="{01C5D120-AF9F-4B06-8412-BED4618B0257}" type="presParOf" srcId="{0AA03EB6-D732-447B-ABDA-028FA14013D2}" destId="{493701B3-7F0D-4314-8265-7501CA761447}" srcOrd="1" destOrd="0" presId="urn:microsoft.com/office/officeart/2005/8/layout/hierarchy1"/>
    <dgm:cxn modelId="{42C5219D-C023-4BF7-A3DA-CF5F56973D4B}" type="presParOf" srcId="{F799AC04-ECE4-4EED-9368-AA00307FE0C6}" destId="{71D8E5D4-4327-42D6-8A15-094275A3A2C0}" srcOrd="2" destOrd="0" presId="urn:microsoft.com/office/officeart/2005/8/layout/hierarchy1"/>
    <dgm:cxn modelId="{2EFF65AB-8A60-4CF5-8490-50839BF8DFFD}" type="presParOf" srcId="{F799AC04-ECE4-4EED-9368-AA00307FE0C6}" destId="{31F9AB24-76C7-4B7B-8020-A83DCD80530A}" srcOrd="3" destOrd="0" presId="urn:microsoft.com/office/officeart/2005/8/layout/hierarchy1"/>
    <dgm:cxn modelId="{A7747EF0-DAF2-46FC-8FC0-64981D7A7CA8}" type="presParOf" srcId="{31F9AB24-76C7-4B7B-8020-A83DCD80530A}" destId="{11EA9E35-125C-4E37-A499-91902F11145C}" srcOrd="0" destOrd="0" presId="urn:microsoft.com/office/officeart/2005/8/layout/hierarchy1"/>
    <dgm:cxn modelId="{C4759CDF-F661-4AC7-966F-281F443B4BB8}" type="presParOf" srcId="{11EA9E35-125C-4E37-A499-91902F11145C}" destId="{82779BF0-48A6-4472-8BD3-9C2EE8961076}" srcOrd="0" destOrd="0" presId="urn:microsoft.com/office/officeart/2005/8/layout/hierarchy1"/>
    <dgm:cxn modelId="{B88CBB08-7D92-4DAE-B608-6EE04F63A4CF}" type="presParOf" srcId="{11EA9E35-125C-4E37-A499-91902F11145C}" destId="{B36FC979-744D-49B5-A8BE-502E7096E6FF}" srcOrd="1" destOrd="0" presId="urn:microsoft.com/office/officeart/2005/8/layout/hierarchy1"/>
    <dgm:cxn modelId="{88D61D09-A0A9-437B-AD55-7520D4BA0F0C}" type="presParOf" srcId="{31F9AB24-76C7-4B7B-8020-A83DCD80530A}" destId="{3F12BA02-295A-485A-9266-CEC3580ABD7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0F737F-7314-47A0-9CBF-1EDFEBC93BF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CO"/>
        </a:p>
      </dgm:t>
    </dgm:pt>
    <dgm:pt modelId="{2531AB1D-8E8D-4067-A55F-309CCC5ED888}">
      <dgm:prSet phldrT="[Texto]" custT="1"/>
      <dgm:spPr/>
      <dgm:t>
        <a:bodyPr/>
        <a:lstStyle/>
        <a:p>
          <a:r>
            <a:rPr lang="es-CO" sz="900" b="1">
              <a:latin typeface="Calibri" panose="020F0502020204030204" pitchFamily="34" charset="0"/>
            </a:rPr>
            <a:t>JEFE DE OFICINA</a:t>
          </a:r>
        </a:p>
      </dgm:t>
    </dgm:pt>
    <dgm:pt modelId="{F34FA717-1642-4343-8CFA-498E54BFE6EF}" type="parTrans" cxnId="{87908F8B-2A21-4CF1-9FBD-A22EDD4DC994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609667D0-8085-41E5-B395-E0952DA9305B}" type="sibTrans" cxnId="{87908F8B-2A21-4CF1-9FBD-A22EDD4DC994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871978F0-D45F-4E91-A76E-09FE01CA794A}" type="asst">
      <dgm:prSet phldrT="[Texto]"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SECRETARIA EJECUTIVA</a:t>
          </a:r>
        </a:p>
        <a:p>
          <a:r>
            <a:rPr lang="es-CO" sz="900" b="1" dirty="0" smtClean="0">
              <a:latin typeface="Calibri" panose="020F0502020204030204" pitchFamily="34" charset="0"/>
            </a:rPr>
            <a:t>(1) 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88D36B2F-F085-4733-97BA-A6505D1CB015}" type="parTrans" cxnId="{EF66828F-233D-420F-BFE3-8A1C6100914E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6A888DDB-81C9-46FF-BF8E-A448F3CE01BF}" type="sibTrans" cxnId="{EF66828F-233D-420F-BFE3-8A1C6100914E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F9C3E235-E71C-40CA-B03B-3B6129DD338F}">
      <dgm:prSet custT="1"/>
      <dgm:spPr>
        <a:solidFill>
          <a:srgbClr val="FFC000"/>
        </a:solidFill>
      </dgm:spPr>
      <dgm:t>
        <a:bodyPr/>
        <a:lstStyle/>
        <a:p>
          <a:r>
            <a:rPr lang="es-CO" sz="900" b="1" dirty="0">
              <a:latin typeface="Calibri" panose="020F0502020204030204" pitchFamily="34" charset="0"/>
            </a:rPr>
            <a:t>PROCESO </a:t>
          </a:r>
          <a:r>
            <a:rPr lang="es-CO" sz="900" b="1" dirty="0" smtClean="0">
              <a:latin typeface="Calibri" panose="020F0502020204030204" pitchFamily="34" charset="0"/>
            </a:rPr>
            <a:t>ADMIVO CONTRACTUAL 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F3E549C6-566D-4299-B028-D66FEBDB6F2D}" type="parTrans" cxnId="{E0750F7C-9CD5-4F0F-BC82-ABF5A7E094D7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D55D3479-952C-4B65-9823-2835137D38DB}" type="sibTrans" cxnId="{E0750F7C-9CD5-4F0F-BC82-ABF5A7E094D7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434F3478-D99E-46C3-A90C-8E2408977C90}">
      <dgm:prSet custT="1"/>
      <dgm:spPr>
        <a:solidFill>
          <a:srgbClr val="FFC000"/>
        </a:solidFill>
      </dgm:spPr>
      <dgm:t>
        <a:bodyPr/>
        <a:lstStyle/>
        <a:p>
          <a:r>
            <a:rPr lang="es-CO" sz="900" b="1" dirty="0">
              <a:latin typeface="Calibri" panose="020F0502020204030204" pitchFamily="34" charset="0"/>
            </a:rPr>
            <a:t>PROTOCOLO Y RELACIONES PUBLICAS</a:t>
          </a:r>
        </a:p>
      </dgm:t>
    </dgm:pt>
    <dgm:pt modelId="{27AD439A-8F6E-432D-BB98-BDCDD47AC7A6}" type="parTrans" cxnId="{94C4C499-1779-4DC1-A800-05F8476D25E9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BBCE42C9-3A2B-46C9-80FD-F5B06DDE5D2A}" type="sibTrans" cxnId="{94C4C499-1779-4DC1-A800-05F8476D25E9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4910E1AD-B61F-4461-95A3-1BC7EDF65107}">
      <dgm:prSet custT="1"/>
      <dgm:spPr/>
      <dgm:t>
        <a:bodyPr/>
        <a:lstStyle/>
        <a:p>
          <a:r>
            <a:rPr lang="es-CO" sz="900" b="1" dirty="0">
              <a:latin typeface="Calibri" panose="020F0502020204030204" pitchFamily="34" charset="0"/>
            </a:rPr>
            <a:t>COORDINADOR </a:t>
          </a:r>
          <a:r>
            <a:rPr lang="es-CO" sz="900" b="1" dirty="0" smtClean="0">
              <a:latin typeface="Calibri" panose="020F0502020204030204" pitchFamily="34" charset="0"/>
            </a:rPr>
            <a:t>PROTOCOLO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DE7B2676-E9C6-4BC9-B1BB-2E21B535FD36}" type="parTrans" cxnId="{FB47266A-5A21-4AF4-B5AA-2C1DFDB6A025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9B96C074-1864-4D15-9427-D934662C3C21}" type="sibTrans" cxnId="{FB47266A-5A21-4AF4-B5AA-2C1DFDB6A025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588D48B3-EFCA-400F-AE26-AD0336800427}" type="asst">
      <dgm:prSet custT="1"/>
      <dgm:spPr/>
      <dgm:t>
        <a:bodyPr/>
        <a:lstStyle/>
        <a:p>
          <a:r>
            <a:rPr lang="es-CO" sz="900" b="1" dirty="0">
              <a:latin typeface="Calibri" panose="020F0502020204030204" pitchFamily="34" charset="0"/>
            </a:rPr>
            <a:t>AUXILIARES </a:t>
          </a:r>
          <a:r>
            <a:rPr lang="es-CO" sz="900" b="1" dirty="0" smtClean="0">
              <a:latin typeface="Calibri" panose="020F0502020204030204" pitchFamily="34" charset="0"/>
            </a:rPr>
            <a:t>SERV </a:t>
          </a:r>
          <a:r>
            <a:rPr lang="es-CO" sz="900" b="1" dirty="0">
              <a:latin typeface="Calibri" panose="020F0502020204030204" pitchFamily="34" charset="0"/>
            </a:rPr>
            <a:t>GRALES Y </a:t>
          </a:r>
          <a:r>
            <a:rPr lang="es-CO" sz="900" b="1" dirty="0" smtClean="0">
              <a:latin typeface="Calibri" panose="020F0502020204030204" pitchFamily="34" charset="0"/>
            </a:rPr>
            <a:t>ADTIVOS</a:t>
          </a:r>
        </a:p>
        <a:p>
          <a:r>
            <a:rPr lang="es-CO" sz="900" b="1" dirty="0" smtClean="0">
              <a:latin typeface="Calibri" panose="020F0502020204030204" pitchFamily="34" charset="0"/>
            </a:rPr>
            <a:t>(8)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8DA6C426-4ABC-47F7-8545-C6FE209097DF}" type="parTrans" cxnId="{C2C952C0-939F-4505-A0BF-55315326A25F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0731E28E-F8CC-423D-A4B8-86988631DE17}" type="sibTrans" cxnId="{C2C952C0-939F-4505-A0BF-55315326A25F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0570E3A1-B450-437C-A159-0F728DE20E97}">
      <dgm:prSet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COMUNICADOR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9412DB43-0A03-4B8D-B86C-D0E6DE0AD8C3}" type="parTrans" cxnId="{1A825C04-4DBF-4195-AC4F-6B307A91FFBA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72218601-EFA7-4E6D-84EE-A9E0ADC65D5F}" type="sibTrans" cxnId="{1A825C04-4DBF-4195-AC4F-6B307A91FFBA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736DA963-B03A-4E07-9422-D85365510FC0}">
      <dgm:prSet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DIRECTOR JURÍDICO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4D07F92A-4E5A-4776-91B8-CE55F1834A04}" type="parTrans" cxnId="{E9CD3A3A-EB58-466C-A718-5C26C9C3B880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48EDA035-F96D-4B56-8A5A-E91229011E08}" type="sibTrans" cxnId="{E9CD3A3A-EB58-466C-A718-5C26C9C3B880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78C525AB-A02F-4EB5-8F3F-5FE4DF8ABB22}">
      <dgm:prSet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PROFESIONAL ESPECIALIZADO</a:t>
          </a:r>
        </a:p>
        <a:p>
          <a:r>
            <a:rPr lang="es-CO" sz="1050" b="1" dirty="0" smtClean="0">
              <a:latin typeface="Calibri" panose="020F0502020204030204" pitchFamily="34" charset="0"/>
            </a:rPr>
            <a:t>*</a:t>
          </a:r>
          <a:endParaRPr lang="es-CO" sz="1050" b="1" dirty="0">
            <a:latin typeface="Calibri" panose="020F0502020204030204" pitchFamily="34" charset="0"/>
          </a:endParaRPr>
        </a:p>
      </dgm:t>
    </dgm:pt>
    <dgm:pt modelId="{9A8927FB-5022-40D1-9200-B95AC4CDBB58}" type="parTrans" cxnId="{FE0D990D-5CEE-4852-824E-70526F7E006E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05D95DE6-8D16-4C15-A4FB-E3315C3EB764}" type="sibTrans" cxnId="{FE0D990D-5CEE-4852-824E-70526F7E006E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BB352E8B-AD79-4B33-A80D-437A4B4F7386}">
      <dgm:prSet custT="1"/>
      <dgm:spPr/>
      <dgm:t>
        <a:bodyPr/>
        <a:lstStyle/>
        <a:p>
          <a:r>
            <a:rPr lang="es-CO" sz="900" b="1">
              <a:latin typeface="Calibri" panose="020F0502020204030204" pitchFamily="34" charset="0"/>
            </a:rPr>
            <a:t>PROFESIONAL 2</a:t>
          </a:r>
        </a:p>
      </dgm:t>
    </dgm:pt>
    <dgm:pt modelId="{A370BB5C-8298-467F-B2D7-952AA0ACA73C}" type="parTrans" cxnId="{EA6B6F26-5622-4B8A-934F-C9060E3B2432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EFDC8CF8-2A03-4D41-8ECF-7DE00B989F8D}" type="sibTrans" cxnId="{EA6B6F26-5622-4B8A-934F-C9060E3B2432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E1B796D9-7B9D-49B3-B400-6E308A1C6054}">
      <dgm:prSet custT="1"/>
      <dgm:spPr/>
      <dgm:t>
        <a:bodyPr/>
        <a:lstStyle/>
        <a:p>
          <a:r>
            <a:rPr lang="es-CO" sz="900" b="1" i="1" dirty="0">
              <a:latin typeface="Calibri" panose="020F0502020204030204" pitchFamily="34" charset="0"/>
            </a:rPr>
            <a:t>PROFESIONAL </a:t>
          </a:r>
          <a:r>
            <a:rPr lang="es-CO" sz="900" b="1" i="1" dirty="0" smtClean="0">
              <a:latin typeface="Calibri" panose="020F0502020204030204" pitchFamily="34" charset="0"/>
            </a:rPr>
            <a:t>3</a:t>
          </a:r>
        </a:p>
        <a:p>
          <a:r>
            <a:rPr lang="es-CO" sz="900" b="1" dirty="0" smtClean="0">
              <a:latin typeface="Calibri" panose="020F0502020204030204" pitchFamily="34" charset="0"/>
              <a:sym typeface="Webdings"/>
            </a:rPr>
            <a:t></a:t>
          </a:r>
          <a:endParaRPr lang="es-CO" sz="900" b="1" i="1" dirty="0">
            <a:latin typeface="Calibri" panose="020F0502020204030204" pitchFamily="34" charset="0"/>
          </a:endParaRPr>
        </a:p>
      </dgm:t>
    </dgm:pt>
    <dgm:pt modelId="{0CD814CF-BA0B-475C-94F1-9D2C2D4A587F}" type="parTrans" cxnId="{E6D66F8B-FDA0-4C40-81D6-66406756A074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7B7B8654-18A1-4528-AC18-A55BA76BE151}" type="sibTrans" cxnId="{E6D66F8B-FDA0-4C40-81D6-66406756A074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61A18341-BCC7-4962-A2AC-3B543BF73F0F}">
      <dgm:prSet custT="1"/>
      <dgm:spPr/>
      <dgm:t>
        <a:bodyPr/>
        <a:lstStyle/>
        <a:p>
          <a:r>
            <a:rPr lang="es-CO" sz="900" b="1" i="1" dirty="0">
              <a:latin typeface="Calibri" panose="020F0502020204030204" pitchFamily="34" charset="0"/>
            </a:rPr>
            <a:t>PROFESIONAL </a:t>
          </a:r>
          <a:r>
            <a:rPr lang="es-CO" sz="900" b="1" i="1" dirty="0" smtClean="0">
              <a:latin typeface="Calibri" panose="020F0502020204030204" pitchFamily="34" charset="0"/>
            </a:rPr>
            <a:t>4</a:t>
          </a:r>
        </a:p>
        <a:p>
          <a:r>
            <a:rPr lang="es-CO" sz="900" b="1" dirty="0" smtClean="0">
              <a:latin typeface="Calibri" panose="020F0502020204030204" pitchFamily="34" charset="0"/>
              <a:sym typeface="Webdings"/>
            </a:rPr>
            <a:t></a:t>
          </a:r>
          <a:endParaRPr lang="es-CO" sz="900" b="1" i="1" dirty="0">
            <a:latin typeface="Calibri" panose="020F0502020204030204" pitchFamily="34" charset="0"/>
          </a:endParaRPr>
        </a:p>
      </dgm:t>
    </dgm:pt>
    <dgm:pt modelId="{7F491814-E656-44E8-9837-1C68947F0C41}" type="parTrans" cxnId="{C7366DBB-3D78-4AB1-91AD-0D033C996FB9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59323A1A-5E7B-43C6-AA45-9D3279F815FC}" type="sibTrans" cxnId="{C7366DBB-3D78-4AB1-91AD-0D033C996FB9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5FCCDF78-A420-4F8E-A34A-D7BA1446DEEA}" type="asst">
      <dgm:prSet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CONDUCTORES</a:t>
          </a:r>
        </a:p>
        <a:p>
          <a:r>
            <a:rPr lang="es-CO" sz="900" b="1" dirty="0" smtClean="0">
              <a:latin typeface="Calibri" panose="020F0502020204030204" pitchFamily="34" charset="0"/>
            </a:rPr>
            <a:t>(7)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A6E871BB-E3F6-496E-BC70-3119C6F322CB}" type="parTrans" cxnId="{FFD9A2D0-3DD9-419C-A2E7-B8B79CCF09D4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F7A95591-D460-4AC8-A9B3-99599DD1EB37}" type="sibTrans" cxnId="{FFD9A2D0-3DD9-419C-A2E7-B8B79CCF09D4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2841B583-630B-4BF9-81D2-A0B1850C7AEA}">
      <dgm:prSet custT="1"/>
      <dgm:spPr>
        <a:solidFill>
          <a:srgbClr val="FFC000"/>
        </a:solidFill>
      </dgm:spPr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AGENDA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52969609-143E-4CD5-AC74-9E2A84F1A15A}" type="parTrans" cxnId="{12C41421-ABD8-4A3C-843B-0EC931B6996F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B8D363F2-EDFA-43FB-9B6A-C3AA40B4DB14}" type="sibTrans" cxnId="{12C41421-ABD8-4A3C-843B-0EC931B6996F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2F8DA067-853A-44F8-AF8A-905367D1AEFD}">
      <dgm:prSet custT="1"/>
      <dgm:spPr>
        <a:solidFill>
          <a:srgbClr val="FFC000"/>
        </a:solidFill>
      </dgm:spPr>
      <dgm:t>
        <a:bodyPr/>
        <a:lstStyle/>
        <a:p>
          <a:r>
            <a:rPr lang="es-CO" sz="900" b="1">
              <a:latin typeface="Calibri" panose="020F0502020204030204" pitchFamily="34" charset="0"/>
            </a:rPr>
            <a:t>JUNTAS</a:t>
          </a:r>
        </a:p>
        <a:p>
          <a:r>
            <a:rPr lang="es-CO" sz="900" b="1">
              <a:latin typeface="Calibri" panose="020F0502020204030204" pitchFamily="34" charset="0"/>
            </a:rPr>
            <a:t> DIRECTIVAS</a:t>
          </a:r>
        </a:p>
      </dgm:t>
    </dgm:pt>
    <dgm:pt modelId="{BDBC4262-49FF-441B-809E-2848CF3B0408}" type="parTrans" cxnId="{CE340E18-500B-4A9B-A375-FD25EA0D4CDF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4636F7D1-4423-47F6-AB95-C6DBC431F9D8}" type="sibTrans" cxnId="{CE340E18-500B-4A9B-A375-FD25EA0D4CDF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11146081-64F0-430D-A998-E87B5BA30F66}">
      <dgm:prSet custT="1"/>
      <dgm:spPr/>
      <dgm:t>
        <a:bodyPr/>
        <a:lstStyle/>
        <a:p>
          <a:r>
            <a:rPr lang="es-CO" sz="900" b="1">
              <a:latin typeface="Calibri" panose="020F0502020204030204" pitchFamily="34" charset="0"/>
            </a:rPr>
            <a:t>PROFESIONAL 1</a:t>
          </a:r>
        </a:p>
      </dgm:t>
    </dgm:pt>
    <dgm:pt modelId="{AB6F7460-FCB1-4AE9-9101-918B2AFB7C07}" type="sibTrans" cxnId="{3B4FFD13-8DAE-45E5-BC09-BA5DF5338848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7C3686EC-BFA4-4EF9-861E-D7F0C5BA84BD}" type="parTrans" cxnId="{3B4FFD13-8DAE-45E5-BC09-BA5DF5338848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DEEDD4F1-D2A9-4A1C-BF0F-E0DA91D74434}">
      <dgm:prSet custT="1"/>
      <dgm:spPr>
        <a:solidFill>
          <a:srgbClr val="FFC000"/>
        </a:solidFill>
      </dgm:spPr>
      <dgm:t>
        <a:bodyPr/>
        <a:lstStyle/>
        <a:p>
          <a:r>
            <a:rPr lang="es-CO" sz="900" b="1">
              <a:latin typeface="Calibri" panose="020F0502020204030204" pitchFamily="34" charset="0"/>
            </a:rPr>
            <a:t>SEGUIMIENTO</a:t>
          </a:r>
        </a:p>
      </dgm:t>
    </dgm:pt>
    <dgm:pt modelId="{845EB320-028B-42F3-9381-3EB99A561D8B}" type="sibTrans" cxnId="{8E9118E6-E909-41A9-B966-EA6B0E335A15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A0AD9E49-8E75-4C42-853C-6362A47CFE7E}" type="parTrans" cxnId="{8E9118E6-E909-41A9-B966-EA6B0E335A15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9C35DE65-B608-4B7D-A379-E0F3E5883ACA}">
      <dgm:prSet custT="1"/>
      <dgm:spPr>
        <a:solidFill>
          <a:srgbClr val="FFC000"/>
        </a:solidFill>
      </dgm:spPr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SECRETARÍA CONSEJO DE GOBIERNO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484B2331-1AC1-4FCF-A41C-6D3BEFE05A52}" type="parTrans" cxnId="{6ECE5E05-E197-4A34-851F-22F500102C6C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3E271BA9-3818-4D54-9FDC-B86FFF7C761B}" type="sibTrans" cxnId="{6ECE5E05-E197-4A34-851F-22F500102C6C}">
      <dgm:prSet/>
      <dgm:spPr/>
      <dgm:t>
        <a:bodyPr/>
        <a:lstStyle/>
        <a:p>
          <a:endParaRPr lang="es-CO" sz="900" b="1">
            <a:latin typeface="Calibri" panose="020F0502020204030204" pitchFamily="34" charset="0"/>
          </a:endParaRPr>
        </a:p>
      </dgm:t>
    </dgm:pt>
    <dgm:pt modelId="{A91FF0DC-8A6F-4CA5-9577-7A3F5F0605E3}">
      <dgm:prSet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TÉCNICO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3FDFB5A8-970D-4721-8DC7-D1355035AB7B}" type="parTrans" cxnId="{713E3ECD-89E0-4804-B2D3-B192EEFB5C0C}">
      <dgm:prSet/>
      <dgm:spPr/>
      <dgm:t>
        <a:bodyPr/>
        <a:lstStyle/>
        <a:p>
          <a:endParaRPr lang="es-CO" sz="900"/>
        </a:p>
      </dgm:t>
    </dgm:pt>
    <dgm:pt modelId="{B052488A-2DC3-490A-A3F1-19AB88606953}" type="sibTrans" cxnId="{713E3ECD-89E0-4804-B2D3-B192EEFB5C0C}">
      <dgm:prSet/>
      <dgm:spPr/>
      <dgm:t>
        <a:bodyPr/>
        <a:lstStyle/>
        <a:p>
          <a:endParaRPr lang="es-CO" sz="900"/>
        </a:p>
      </dgm:t>
    </dgm:pt>
    <dgm:pt modelId="{B1CFF7D3-0D71-40A6-8A35-C09B9CCA13CB}">
      <dgm:prSet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TÉCNICO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2355CDFD-A5A4-41C8-A904-3FD4561CE395}" type="parTrans" cxnId="{2513B3B8-4E0F-4258-8713-A8015D74B765}">
      <dgm:prSet/>
      <dgm:spPr/>
      <dgm:t>
        <a:bodyPr/>
        <a:lstStyle/>
        <a:p>
          <a:endParaRPr lang="es-CO" sz="900"/>
        </a:p>
      </dgm:t>
    </dgm:pt>
    <dgm:pt modelId="{8CA35136-F60B-469E-912B-1B6FA7139CB5}" type="sibTrans" cxnId="{2513B3B8-4E0F-4258-8713-A8015D74B765}">
      <dgm:prSet/>
      <dgm:spPr/>
      <dgm:t>
        <a:bodyPr/>
        <a:lstStyle/>
        <a:p>
          <a:endParaRPr lang="es-CO" sz="900"/>
        </a:p>
      </dgm:t>
    </dgm:pt>
    <dgm:pt modelId="{418276F6-ABD8-4E69-B84B-893E9DE7FD73}">
      <dgm:prSet custT="1"/>
      <dgm:spPr/>
      <dgm:t>
        <a:bodyPr/>
        <a:lstStyle/>
        <a:p>
          <a:r>
            <a:rPr lang="es-CO" sz="900" b="1" dirty="0" smtClean="0">
              <a:latin typeface="Calibri" panose="020F0502020204030204" pitchFamily="34" charset="0"/>
            </a:rPr>
            <a:t>PROFESIONAL ADMIVO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312EAC09-226E-4A43-B570-FA6F685264F1}" type="parTrans" cxnId="{0638A0E4-90DD-45FA-AD81-B13FE4513949}">
      <dgm:prSet/>
      <dgm:spPr/>
      <dgm:t>
        <a:bodyPr/>
        <a:lstStyle/>
        <a:p>
          <a:endParaRPr lang="es-CO" sz="900"/>
        </a:p>
      </dgm:t>
    </dgm:pt>
    <dgm:pt modelId="{6EC4F959-01FD-410C-A94D-742602E8A8EA}" type="sibTrans" cxnId="{0638A0E4-90DD-45FA-AD81-B13FE4513949}">
      <dgm:prSet/>
      <dgm:spPr/>
      <dgm:t>
        <a:bodyPr/>
        <a:lstStyle/>
        <a:p>
          <a:endParaRPr lang="es-CO" sz="900"/>
        </a:p>
      </dgm:t>
    </dgm:pt>
    <dgm:pt modelId="{5792AD94-BB17-43E0-8248-6649C5701669}" type="pres">
      <dgm:prSet presAssocID="{D10F737F-7314-47A0-9CBF-1EDFEBC93BF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2A4FC73A-ECD9-46D0-AE7C-6D9E7EFCD49D}" type="pres">
      <dgm:prSet presAssocID="{2531AB1D-8E8D-4067-A55F-309CCC5ED88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6A05DB47-4297-42D9-BD46-C1974CCAD9AA}" type="pres">
      <dgm:prSet presAssocID="{2531AB1D-8E8D-4067-A55F-309CCC5ED888}" presName="rootComposite1" presStyleCnt="0"/>
      <dgm:spPr/>
      <dgm:t>
        <a:bodyPr/>
        <a:lstStyle/>
        <a:p>
          <a:endParaRPr lang="es-CO"/>
        </a:p>
      </dgm:t>
    </dgm:pt>
    <dgm:pt modelId="{15E32A4F-5300-40D2-B980-326C8D455986}" type="pres">
      <dgm:prSet presAssocID="{2531AB1D-8E8D-4067-A55F-309CCC5ED88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8BA4221-FA5C-42D3-98F1-47827109B52B}" type="pres">
      <dgm:prSet presAssocID="{2531AB1D-8E8D-4067-A55F-309CCC5ED888}" presName="rootConnector1" presStyleLbl="node1" presStyleIdx="0" presStyleCnt="0"/>
      <dgm:spPr/>
      <dgm:t>
        <a:bodyPr/>
        <a:lstStyle/>
        <a:p>
          <a:endParaRPr lang="es-CO"/>
        </a:p>
      </dgm:t>
    </dgm:pt>
    <dgm:pt modelId="{2AAC33E0-6F91-4498-AACC-96B9F5451A38}" type="pres">
      <dgm:prSet presAssocID="{2531AB1D-8E8D-4067-A55F-309CCC5ED888}" presName="hierChild2" presStyleCnt="0"/>
      <dgm:spPr/>
      <dgm:t>
        <a:bodyPr/>
        <a:lstStyle/>
        <a:p>
          <a:endParaRPr lang="es-CO"/>
        </a:p>
      </dgm:t>
    </dgm:pt>
    <dgm:pt modelId="{EEC4B497-356E-41E6-8993-91503AB963C1}" type="pres">
      <dgm:prSet presAssocID="{A0AD9E49-8E75-4C42-853C-6362A47CFE7E}" presName="Name37" presStyleLbl="parChTrans1D2" presStyleIdx="0" presStyleCnt="9"/>
      <dgm:spPr/>
      <dgm:t>
        <a:bodyPr/>
        <a:lstStyle/>
        <a:p>
          <a:endParaRPr lang="es-CO"/>
        </a:p>
      </dgm:t>
    </dgm:pt>
    <dgm:pt modelId="{C65E79D5-BD8A-44C7-B645-35D8D8099738}" type="pres">
      <dgm:prSet presAssocID="{DEEDD4F1-D2A9-4A1C-BF0F-E0DA91D7443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4B3AAC41-3AAB-4770-B6E3-2881665B2227}" type="pres">
      <dgm:prSet presAssocID="{DEEDD4F1-D2A9-4A1C-BF0F-E0DA91D74434}" presName="rootComposite" presStyleCnt="0"/>
      <dgm:spPr/>
      <dgm:t>
        <a:bodyPr/>
        <a:lstStyle/>
        <a:p>
          <a:endParaRPr lang="es-CO"/>
        </a:p>
      </dgm:t>
    </dgm:pt>
    <dgm:pt modelId="{DB1EB64F-8F3D-41AB-ADA6-1D22A5CAC284}" type="pres">
      <dgm:prSet presAssocID="{DEEDD4F1-D2A9-4A1C-BF0F-E0DA91D74434}" presName="rootText" presStyleLbl="node2" presStyleIdx="0" presStyleCnt="6" custLinFactNeighborX="-3037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FEBACF1-0BF4-4BA2-99CE-2C2D55CF693F}" type="pres">
      <dgm:prSet presAssocID="{DEEDD4F1-D2A9-4A1C-BF0F-E0DA91D74434}" presName="rootConnector" presStyleLbl="node2" presStyleIdx="0" presStyleCnt="6"/>
      <dgm:spPr/>
      <dgm:t>
        <a:bodyPr/>
        <a:lstStyle/>
        <a:p>
          <a:endParaRPr lang="es-CO"/>
        </a:p>
      </dgm:t>
    </dgm:pt>
    <dgm:pt modelId="{3792CFE6-A512-4906-874D-9D67A83DFC79}" type="pres">
      <dgm:prSet presAssocID="{DEEDD4F1-D2A9-4A1C-BF0F-E0DA91D74434}" presName="hierChild4" presStyleCnt="0"/>
      <dgm:spPr/>
      <dgm:t>
        <a:bodyPr/>
        <a:lstStyle/>
        <a:p>
          <a:endParaRPr lang="es-CO"/>
        </a:p>
      </dgm:t>
    </dgm:pt>
    <dgm:pt modelId="{6F6D3129-5130-4528-8A10-0E161CFD8BB8}" type="pres">
      <dgm:prSet presAssocID="{7C3686EC-BFA4-4EF9-861E-D7F0C5BA84BD}" presName="Name37" presStyleLbl="parChTrans1D3" presStyleIdx="0" presStyleCnt="11"/>
      <dgm:spPr/>
      <dgm:t>
        <a:bodyPr/>
        <a:lstStyle/>
        <a:p>
          <a:endParaRPr lang="es-CO"/>
        </a:p>
      </dgm:t>
    </dgm:pt>
    <dgm:pt modelId="{6F377B2C-CFB2-4433-B917-E547DB740FFA}" type="pres">
      <dgm:prSet presAssocID="{11146081-64F0-430D-A998-E87B5BA30F6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735BEA92-5F20-4950-8FA6-67BBF486B692}" type="pres">
      <dgm:prSet presAssocID="{11146081-64F0-430D-A998-E87B5BA30F66}" presName="rootComposite" presStyleCnt="0"/>
      <dgm:spPr/>
      <dgm:t>
        <a:bodyPr/>
        <a:lstStyle/>
        <a:p>
          <a:endParaRPr lang="es-CO"/>
        </a:p>
      </dgm:t>
    </dgm:pt>
    <dgm:pt modelId="{5F5ACDE9-057C-482D-8264-532AB66AE02E}" type="pres">
      <dgm:prSet presAssocID="{11146081-64F0-430D-A998-E87B5BA30F66}" presName="rootText" presStyleLbl="node3" presStyleIdx="0" presStyleCnt="11" custLinFactNeighborX="-3437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C38DF22-48E3-4690-BA90-5CDA1B8D9792}" type="pres">
      <dgm:prSet presAssocID="{11146081-64F0-430D-A998-E87B5BA30F66}" presName="rootConnector" presStyleLbl="node3" presStyleIdx="0" presStyleCnt="11"/>
      <dgm:spPr/>
      <dgm:t>
        <a:bodyPr/>
        <a:lstStyle/>
        <a:p>
          <a:endParaRPr lang="es-CO"/>
        </a:p>
      </dgm:t>
    </dgm:pt>
    <dgm:pt modelId="{E088FD3B-A1AB-41F5-9216-5B3955F51A34}" type="pres">
      <dgm:prSet presAssocID="{11146081-64F0-430D-A998-E87B5BA30F66}" presName="hierChild4" presStyleCnt="0"/>
      <dgm:spPr/>
      <dgm:t>
        <a:bodyPr/>
        <a:lstStyle/>
        <a:p>
          <a:endParaRPr lang="es-CO"/>
        </a:p>
      </dgm:t>
    </dgm:pt>
    <dgm:pt modelId="{D0F5C7AA-E2FA-4C38-932F-525F3B2A3941}" type="pres">
      <dgm:prSet presAssocID="{11146081-64F0-430D-A998-E87B5BA30F66}" presName="hierChild5" presStyleCnt="0"/>
      <dgm:spPr/>
      <dgm:t>
        <a:bodyPr/>
        <a:lstStyle/>
        <a:p>
          <a:endParaRPr lang="es-CO"/>
        </a:p>
      </dgm:t>
    </dgm:pt>
    <dgm:pt modelId="{34B8A104-7EED-4E7E-B666-B0195C0B939E}" type="pres">
      <dgm:prSet presAssocID="{A370BB5C-8298-467F-B2D7-952AA0ACA73C}" presName="Name37" presStyleLbl="parChTrans1D3" presStyleIdx="1" presStyleCnt="11"/>
      <dgm:spPr/>
      <dgm:t>
        <a:bodyPr/>
        <a:lstStyle/>
        <a:p>
          <a:endParaRPr lang="es-CO"/>
        </a:p>
      </dgm:t>
    </dgm:pt>
    <dgm:pt modelId="{601BF38D-87F8-4011-839B-C8B6CE015BD6}" type="pres">
      <dgm:prSet presAssocID="{BB352E8B-AD79-4B33-A80D-437A4B4F73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C6D0C4CA-36CE-4979-86D8-6E188718933F}" type="pres">
      <dgm:prSet presAssocID="{BB352E8B-AD79-4B33-A80D-437A4B4F7386}" presName="rootComposite" presStyleCnt="0"/>
      <dgm:spPr/>
      <dgm:t>
        <a:bodyPr/>
        <a:lstStyle/>
        <a:p>
          <a:endParaRPr lang="es-CO"/>
        </a:p>
      </dgm:t>
    </dgm:pt>
    <dgm:pt modelId="{6F53B3A2-B82F-4C74-BAAB-4142F3B7798F}" type="pres">
      <dgm:prSet presAssocID="{BB352E8B-AD79-4B33-A80D-437A4B4F7386}" presName="rootText" presStyleLbl="node3" presStyleIdx="1" presStyleCnt="11" custLinFactNeighborX="-34379" custLinFactNeighborY="-1597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C0730E6-81E9-4F3C-8005-B325F354E454}" type="pres">
      <dgm:prSet presAssocID="{BB352E8B-AD79-4B33-A80D-437A4B4F7386}" presName="rootConnector" presStyleLbl="node3" presStyleIdx="1" presStyleCnt="11"/>
      <dgm:spPr/>
      <dgm:t>
        <a:bodyPr/>
        <a:lstStyle/>
        <a:p>
          <a:endParaRPr lang="es-CO"/>
        </a:p>
      </dgm:t>
    </dgm:pt>
    <dgm:pt modelId="{670C4CDA-73B8-497F-AFA3-E29F06DB5791}" type="pres">
      <dgm:prSet presAssocID="{BB352E8B-AD79-4B33-A80D-437A4B4F7386}" presName="hierChild4" presStyleCnt="0"/>
      <dgm:spPr/>
      <dgm:t>
        <a:bodyPr/>
        <a:lstStyle/>
        <a:p>
          <a:endParaRPr lang="es-CO"/>
        </a:p>
      </dgm:t>
    </dgm:pt>
    <dgm:pt modelId="{EBC3BB34-0C2C-4FFD-B4AE-BFA7465D9287}" type="pres">
      <dgm:prSet presAssocID="{BB352E8B-AD79-4B33-A80D-437A4B4F7386}" presName="hierChild5" presStyleCnt="0"/>
      <dgm:spPr/>
      <dgm:t>
        <a:bodyPr/>
        <a:lstStyle/>
        <a:p>
          <a:endParaRPr lang="es-CO"/>
        </a:p>
      </dgm:t>
    </dgm:pt>
    <dgm:pt modelId="{D0A03854-2F23-4B5E-B6C5-1DEA3E39CCBA}" type="pres">
      <dgm:prSet presAssocID="{0CD814CF-BA0B-475C-94F1-9D2C2D4A587F}" presName="Name37" presStyleLbl="parChTrans1D3" presStyleIdx="2" presStyleCnt="11"/>
      <dgm:spPr/>
      <dgm:t>
        <a:bodyPr/>
        <a:lstStyle/>
        <a:p>
          <a:endParaRPr lang="es-CO"/>
        </a:p>
      </dgm:t>
    </dgm:pt>
    <dgm:pt modelId="{9CE87A92-5F3E-4052-B510-3D0DE1468C9A}" type="pres">
      <dgm:prSet presAssocID="{E1B796D9-7B9D-49B3-B400-6E308A1C605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9BE20489-7EB3-4998-87D3-6B562D42FC84}" type="pres">
      <dgm:prSet presAssocID="{E1B796D9-7B9D-49B3-B400-6E308A1C6054}" presName="rootComposite" presStyleCnt="0"/>
      <dgm:spPr/>
      <dgm:t>
        <a:bodyPr/>
        <a:lstStyle/>
        <a:p>
          <a:endParaRPr lang="es-CO"/>
        </a:p>
      </dgm:t>
    </dgm:pt>
    <dgm:pt modelId="{11B778CC-ECA7-471E-A6F2-01C797C03312}" type="pres">
      <dgm:prSet presAssocID="{E1B796D9-7B9D-49B3-B400-6E308A1C6054}" presName="rootText" presStyleLbl="node3" presStyleIdx="2" presStyleCnt="11" custLinFactNeighborX="-34379" custLinFactNeighborY="-3201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BF6647B-F0CC-4C49-9EA1-710A3A62E842}" type="pres">
      <dgm:prSet presAssocID="{E1B796D9-7B9D-49B3-B400-6E308A1C6054}" presName="rootConnector" presStyleLbl="node3" presStyleIdx="2" presStyleCnt="11"/>
      <dgm:spPr/>
      <dgm:t>
        <a:bodyPr/>
        <a:lstStyle/>
        <a:p>
          <a:endParaRPr lang="es-CO"/>
        </a:p>
      </dgm:t>
    </dgm:pt>
    <dgm:pt modelId="{934C947F-8387-481E-BDF2-7DDB5BF111AC}" type="pres">
      <dgm:prSet presAssocID="{E1B796D9-7B9D-49B3-B400-6E308A1C6054}" presName="hierChild4" presStyleCnt="0"/>
      <dgm:spPr/>
      <dgm:t>
        <a:bodyPr/>
        <a:lstStyle/>
        <a:p>
          <a:endParaRPr lang="es-CO"/>
        </a:p>
      </dgm:t>
    </dgm:pt>
    <dgm:pt modelId="{49A1AF4C-EF4A-4217-AD3D-3F6DB5B6452B}" type="pres">
      <dgm:prSet presAssocID="{E1B796D9-7B9D-49B3-B400-6E308A1C6054}" presName="hierChild5" presStyleCnt="0"/>
      <dgm:spPr/>
      <dgm:t>
        <a:bodyPr/>
        <a:lstStyle/>
        <a:p>
          <a:endParaRPr lang="es-CO"/>
        </a:p>
      </dgm:t>
    </dgm:pt>
    <dgm:pt modelId="{4D32BE10-0AF1-4CEE-AADF-5AAEA05FDFAB}" type="pres">
      <dgm:prSet presAssocID="{7F491814-E656-44E8-9837-1C68947F0C41}" presName="Name37" presStyleLbl="parChTrans1D3" presStyleIdx="3" presStyleCnt="11"/>
      <dgm:spPr/>
      <dgm:t>
        <a:bodyPr/>
        <a:lstStyle/>
        <a:p>
          <a:endParaRPr lang="es-CO"/>
        </a:p>
      </dgm:t>
    </dgm:pt>
    <dgm:pt modelId="{30DD0D4E-83C5-4D6D-AD07-2791C46833A4}" type="pres">
      <dgm:prSet presAssocID="{61A18341-BCC7-4962-A2AC-3B543BF73F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08C0E65D-8692-4BA4-B363-10B76E160732}" type="pres">
      <dgm:prSet presAssocID="{61A18341-BCC7-4962-A2AC-3B543BF73F0F}" presName="rootComposite" presStyleCnt="0"/>
      <dgm:spPr/>
      <dgm:t>
        <a:bodyPr/>
        <a:lstStyle/>
        <a:p>
          <a:endParaRPr lang="es-CO"/>
        </a:p>
      </dgm:t>
    </dgm:pt>
    <dgm:pt modelId="{6521504C-BFB2-4C91-BF43-3B0E22C6DC86}" type="pres">
      <dgm:prSet presAssocID="{61A18341-BCC7-4962-A2AC-3B543BF73F0F}" presName="rootText" presStyleLbl="node3" presStyleIdx="3" presStyleCnt="11" custLinFactNeighborX="-34379" custLinFactNeighborY="-3406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4EA250C-71B9-4EDF-B500-E44F6040CFE7}" type="pres">
      <dgm:prSet presAssocID="{61A18341-BCC7-4962-A2AC-3B543BF73F0F}" presName="rootConnector" presStyleLbl="node3" presStyleIdx="3" presStyleCnt="11"/>
      <dgm:spPr/>
      <dgm:t>
        <a:bodyPr/>
        <a:lstStyle/>
        <a:p>
          <a:endParaRPr lang="es-CO"/>
        </a:p>
      </dgm:t>
    </dgm:pt>
    <dgm:pt modelId="{FD800E6B-D0B9-4532-80EB-5A4C97BC130A}" type="pres">
      <dgm:prSet presAssocID="{61A18341-BCC7-4962-A2AC-3B543BF73F0F}" presName="hierChild4" presStyleCnt="0"/>
      <dgm:spPr/>
      <dgm:t>
        <a:bodyPr/>
        <a:lstStyle/>
        <a:p>
          <a:endParaRPr lang="es-CO"/>
        </a:p>
      </dgm:t>
    </dgm:pt>
    <dgm:pt modelId="{5EE4E664-29D8-4804-B97F-69008B47ED2F}" type="pres">
      <dgm:prSet presAssocID="{61A18341-BCC7-4962-A2AC-3B543BF73F0F}" presName="hierChild5" presStyleCnt="0"/>
      <dgm:spPr/>
      <dgm:t>
        <a:bodyPr/>
        <a:lstStyle/>
        <a:p>
          <a:endParaRPr lang="es-CO"/>
        </a:p>
      </dgm:t>
    </dgm:pt>
    <dgm:pt modelId="{718B6E61-A4D4-4E6D-8C4F-E487F6567C43}" type="pres">
      <dgm:prSet presAssocID="{DEEDD4F1-D2A9-4A1C-BF0F-E0DA91D74434}" presName="hierChild5" presStyleCnt="0"/>
      <dgm:spPr/>
      <dgm:t>
        <a:bodyPr/>
        <a:lstStyle/>
        <a:p>
          <a:endParaRPr lang="es-CO"/>
        </a:p>
      </dgm:t>
    </dgm:pt>
    <dgm:pt modelId="{BEBC4707-8DDA-4370-9113-6179B5A5BE79}" type="pres">
      <dgm:prSet presAssocID="{F3E549C6-566D-4299-B028-D66FEBDB6F2D}" presName="Name37" presStyleLbl="parChTrans1D2" presStyleIdx="1" presStyleCnt="9"/>
      <dgm:spPr/>
      <dgm:t>
        <a:bodyPr/>
        <a:lstStyle/>
        <a:p>
          <a:endParaRPr lang="es-CO"/>
        </a:p>
      </dgm:t>
    </dgm:pt>
    <dgm:pt modelId="{D53A34FB-03EF-436A-8F52-CC7DAB81121C}" type="pres">
      <dgm:prSet presAssocID="{F9C3E235-E71C-40CA-B03B-3B6129DD338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0A03E168-63FA-4170-A5FC-2B3890878607}" type="pres">
      <dgm:prSet presAssocID="{F9C3E235-E71C-40CA-B03B-3B6129DD338F}" presName="rootComposite" presStyleCnt="0"/>
      <dgm:spPr/>
      <dgm:t>
        <a:bodyPr/>
        <a:lstStyle/>
        <a:p>
          <a:endParaRPr lang="es-CO"/>
        </a:p>
      </dgm:t>
    </dgm:pt>
    <dgm:pt modelId="{F0220A48-2886-45C2-A99F-B05169711C96}" type="pres">
      <dgm:prSet presAssocID="{F9C3E235-E71C-40CA-B03B-3B6129DD338F}" presName="rootText" presStyleLbl="node2" presStyleIdx="1" presStyleCnt="6" custLinFactNeighborX="-1141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76998FD-879F-446B-A7E9-7CA4B447B2E0}" type="pres">
      <dgm:prSet presAssocID="{F9C3E235-E71C-40CA-B03B-3B6129DD338F}" presName="rootConnector" presStyleLbl="node2" presStyleIdx="1" presStyleCnt="6"/>
      <dgm:spPr/>
      <dgm:t>
        <a:bodyPr/>
        <a:lstStyle/>
        <a:p>
          <a:endParaRPr lang="es-CO"/>
        </a:p>
      </dgm:t>
    </dgm:pt>
    <dgm:pt modelId="{F866F259-1822-455F-AC98-8E60FA9AF5BB}" type="pres">
      <dgm:prSet presAssocID="{F9C3E235-E71C-40CA-B03B-3B6129DD338F}" presName="hierChild4" presStyleCnt="0"/>
      <dgm:spPr/>
      <dgm:t>
        <a:bodyPr/>
        <a:lstStyle/>
        <a:p>
          <a:endParaRPr lang="es-CO"/>
        </a:p>
      </dgm:t>
    </dgm:pt>
    <dgm:pt modelId="{84BA80EE-849E-4D49-A4BD-A5386E3CEBE5}" type="pres">
      <dgm:prSet presAssocID="{4D07F92A-4E5A-4776-91B8-CE55F1834A04}" presName="Name37" presStyleLbl="parChTrans1D3" presStyleIdx="4" presStyleCnt="11"/>
      <dgm:spPr/>
      <dgm:t>
        <a:bodyPr/>
        <a:lstStyle/>
        <a:p>
          <a:endParaRPr lang="es-CO"/>
        </a:p>
      </dgm:t>
    </dgm:pt>
    <dgm:pt modelId="{186A6826-DA7B-4F03-B820-EC622FDD7A2C}" type="pres">
      <dgm:prSet presAssocID="{736DA963-B03A-4E07-9422-D85365510F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FE0CB0D9-67C3-4DA2-9686-C3F1AB0B9211}" type="pres">
      <dgm:prSet presAssocID="{736DA963-B03A-4E07-9422-D85365510FC0}" presName="rootComposite" presStyleCnt="0"/>
      <dgm:spPr/>
      <dgm:t>
        <a:bodyPr/>
        <a:lstStyle/>
        <a:p>
          <a:endParaRPr lang="es-CO"/>
        </a:p>
      </dgm:t>
    </dgm:pt>
    <dgm:pt modelId="{E4AFB349-28AC-49E0-85C8-90B2FA8F1011}" type="pres">
      <dgm:prSet presAssocID="{736DA963-B03A-4E07-9422-D85365510FC0}" presName="rootText" presStyleLbl="node3" presStyleIdx="4" presStyleCnt="11" custLinFactNeighborX="-1542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2BDFAC6-2876-4844-B5A7-C8E411080953}" type="pres">
      <dgm:prSet presAssocID="{736DA963-B03A-4E07-9422-D85365510FC0}" presName="rootConnector" presStyleLbl="node3" presStyleIdx="4" presStyleCnt="11"/>
      <dgm:spPr/>
      <dgm:t>
        <a:bodyPr/>
        <a:lstStyle/>
        <a:p>
          <a:endParaRPr lang="es-CO"/>
        </a:p>
      </dgm:t>
    </dgm:pt>
    <dgm:pt modelId="{796271DE-657E-4A1A-8B18-EA3DF44C607F}" type="pres">
      <dgm:prSet presAssocID="{736DA963-B03A-4E07-9422-D85365510FC0}" presName="hierChild4" presStyleCnt="0"/>
      <dgm:spPr/>
      <dgm:t>
        <a:bodyPr/>
        <a:lstStyle/>
        <a:p>
          <a:endParaRPr lang="es-CO"/>
        </a:p>
      </dgm:t>
    </dgm:pt>
    <dgm:pt modelId="{B16A0098-F5FB-4557-BA3A-674A1AE0EB28}" type="pres">
      <dgm:prSet presAssocID="{736DA963-B03A-4E07-9422-D85365510FC0}" presName="hierChild5" presStyleCnt="0"/>
      <dgm:spPr/>
      <dgm:t>
        <a:bodyPr/>
        <a:lstStyle/>
        <a:p>
          <a:endParaRPr lang="es-CO"/>
        </a:p>
      </dgm:t>
    </dgm:pt>
    <dgm:pt modelId="{2DBFF054-8483-438A-858F-B30DE13ED3E6}" type="pres">
      <dgm:prSet presAssocID="{312EAC09-226E-4A43-B570-FA6F685264F1}" presName="Name37" presStyleLbl="parChTrans1D3" presStyleIdx="5" presStyleCnt="11"/>
      <dgm:spPr/>
      <dgm:t>
        <a:bodyPr/>
        <a:lstStyle/>
        <a:p>
          <a:endParaRPr lang="es-CO"/>
        </a:p>
      </dgm:t>
    </dgm:pt>
    <dgm:pt modelId="{BEF9C369-54F8-4331-A0C6-31376588B238}" type="pres">
      <dgm:prSet presAssocID="{418276F6-ABD8-4E69-B84B-893E9DE7FD73}" presName="hierRoot2" presStyleCnt="0">
        <dgm:presLayoutVars>
          <dgm:hierBranch val="init"/>
        </dgm:presLayoutVars>
      </dgm:prSet>
      <dgm:spPr/>
    </dgm:pt>
    <dgm:pt modelId="{642AF5F9-D2E5-4799-BE81-5CA92DFD14B0}" type="pres">
      <dgm:prSet presAssocID="{418276F6-ABD8-4E69-B84B-893E9DE7FD73}" presName="rootComposite" presStyleCnt="0"/>
      <dgm:spPr/>
    </dgm:pt>
    <dgm:pt modelId="{F6AA7C2D-979D-4D3B-930C-B09E892B2E50}" type="pres">
      <dgm:prSet presAssocID="{418276F6-ABD8-4E69-B84B-893E9DE7FD73}" presName="rootText" presStyleLbl="node3" presStyleIdx="5" presStyleCnt="11" custLinFactNeighborX="-1542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AAD47EE-1E93-4DC8-BD42-EB4F468696D9}" type="pres">
      <dgm:prSet presAssocID="{418276F6-ABD8-4E69-B84B-893E9DE7FD73}" presName="rootConnector" presStyleLbl="node3" presStyleIdx="5" presStyleCnt="11"/>
      <dgm:spPr/>
      <dgm:t>
        <a:bodyPr/>
        <a:lstStyle/>
        <a:p>
          <a:endParaRPr lang="es-CO"/>
        </a:p>
      </dgm:t>
    </dgm:pt>
    <dgm:pt modelId="{D6BDEEBD-843C-49AB-9296-5FD03A15C339}" type="pres">
      <dgm:prSet presAssocID="{418276F6-ABD8-4E69-B84B-893E9DE7FD73}" presName="hierChild4" presStyleCnt="0"/>
      <dgm:spPr/>
    </dgm:pt>
    <dgm:pt modelId="{166704E7-E9C1-4C74-B100-97F908E0E2EC}" type="pres">
      <dgm:prSet presAssocID="{418276F6-ABD8-4E69-B84B-893E9DE7FD73}" presName="hierChild5" presStyleCnt="0"/>
      <dgm:spPr/>
    </dgm:pt>
    <dgm:pt modelId="{6D92F0A4-3134-4B99-A1A2-002BD3635F4E}" type="pres">
      <dgm:prSet presAssocID="{9A8927FB-5022-40D1-9200-B95AC4CDBB58}" presName="Name37" presStyleLbl="parChTrans1D3" presStyleIdx="6" presStyleCnt="11"/>
      <dgm:spPr/>
      <dgm:t>
        <a:bodyPr/>
        <a:lstStyle/>
        <a:p>
          <a:endParaRPr lang="es-CO"/>
        </a:p>
      </dgm:t>
    </dgm:pt>
    <dgm:pt modelId="{259ABCE3-1A7E-4802-8F34-CE0D38BF52C2}" type="pres">
      <dgm:prSet presAssocID="{78C525AB-A02F-4EB5-8F3F-5FE4DF8ABB2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FBF2F184-D71A-4D2C-9756-1988A6CAD959}" type="pres">
      <dgm:prSet presAssocID="{78C525AB-A02F-4EB5-8F3F-5FE4DF8ABB22}" presName="rootComposite" presStyleCnt="0"/>
      <dgm:spPr/>
      <dgm:t>
        <a:bodyPr/>
        <a:lstStyle/>
        <a:p>
          <a:endParaRPr lang="es-CO"/>
        </a:p>
      </dgm:t>
    </dgm:pt>
    <dgm:pt modelId="{C2665CF5-A3C8-4607-B5CC-3FC319598F42}" type="pres">
      <dgm:prSet presAssocID="{78C525AB-A02F-4EB5-8F3F-5FE4DF8ABB22}" presName="rootText" presStyleLbl="node3" presStyleIdx="6" presStyleCnt="11" custLinFactNeighborX="-1542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9CB6BC0-4CCC-4807-8FA2-B374B8A473AC}" type="pres">
      <dgm:prSet presAssocID="{78C525AB-A02F-4EB5-8F3F-5FE4DF8ABB22}" presName="rootConnector" presStyleLbl="node3" presStyleIdx="6" presStyleCnt="11"/>
      <dgm:spPr/>
      <dgm:t>
        <a:bodyPr/>
        <a:lstStyle/>
        <a:p>
          <a:endParaRPr lang="es-CO"/>
        </a:p>
      </dgm:t>
    </dgm:pt>
    <dgm:pt modelId="{910A0FCC-E7F8-4DB3-BE6A-D656E7DEEF8C}" type="pres">
      <dgm:prSet presAssocID="{78C525AB-A02F-4EB5-8F3F-5FE4DF8ABB22}" presName="hierChild4" presStyleCnt="0"/>
      <dgm:spPr/>
      <dgm:t>
        <a:bodyPr/>
        <a:lstStyle/>
        <a:p>
          <a:endParaRPr lang="es-CO"/>
        </a:p>
      </dgm:t>
    </dgm:pt>
    <dgm:pt modelId="{AE645743-7BC1-43CD-A269-385025346F8A}" type="pres">
      <dgm:prSet presAssocID="{78C525AB-A02F-4EB5-8F3F-5FE4DF8ABB22}" presName="hierChild5" presStyleCnt="0"/>
      <dgm:spPr/>
      <dgm:t>
        <a:bodyPr/>
        <a:lstStyle/>
        <a:p>
          <a:endParaRPr lang="es-CO"/>
        </a:p>
      </dgm:t>
    </dgm:pt>
    <dgm:pt modelId="{D684FE91-B76F-41B5-B1C1-62BAA6F4826A}" type="pres">
      <dgm:prSet presAssocID="{F9C3E235-E71C-40CA-B03B-3B6129DD338F}" presName="hierChild5" presStyleCnt="0"/>
      <dgm:spPr/>
      <dgm:t>
        <a:bodyPr/>
        <a:lstStyle/>
        <a:p>
          <a:endParaRPr lang="es-CO"/>
        </a:p>
      </dgm:t>
    </dgm:pt>
    <dgm:pt modelId="{6BD5F5FC-DACA-4FBB-AB8B-F17B40AF5804}" type="pres">
      <dgm:prSet presAssocID="{27AD439A-8F6E-432D-BB98-BDCDD47AC7A6}" presName="Name37" presStyleLbl="parChTrans1D2" presStyleIdx="2" presStyleCnt="9"/>
      <dgm:spPr/>
      <dgm:t>
        <a:bodyPr/>
        <a:lstStyle/>
        <a:p>
          <a:endParaRPr lang="es-CO"/>
        </a:p>
      </dgm:t>
    </dgm:pt>
    <dgm:pt modelId="{FAB7DDA6-2CD4-4358-B8A2-18AF4CEA5D1F}" type="pres">
      <dgm:prSet presAssocID="{434F3478-D99E-46C3-A90C-8E2408977C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E30C9497-0943-417A-B4FC-11DFC00DB1EE}" type="pres">
      <dgm:prSet presAssocID="{434F3478-D99E-46C3-A90C-8E2408977C90}" presName="rootComposite" presStyleCnt="0"/>
      <dgm:spPr/>
      <dgm:t>
        <a:bodyPr/>
        <a:lstStyle/>
        <a:p>
          <a:endParaRPr lang="es-CO"/>
        </a:p>
      </dgm:t>
    </dgm:pt>
    <dgm:pt modelId="{CE75BE36-829A-4E3E-85ED-8D06CF37307C}" type="pres">
      <dgm:prSet presAssocID="{434F3478-D99E-46C3-A90C-8E2408977C90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F395ABD-50CE-4C84-8602-272CF247E658}" type="pres">
      <dgm:prSet presAssocID="{434F3478-D99E-46C3-A90C-8E2408977C90}" presName="rootConnector" presStyleLbl="node2" presStyleIdx="2" presStyleCnt="6"/>
      <dgm:spPr/>
      <dgm:t>
        <a:bodyPr/>
        <a:lstStyle/>
        <a:p>
          <a:endParaRPr lang="es-CO"/>
        </a:p>
      </dgm:t>
    </dgm:pt>
    <dgm:pt modelId="{6BC0C0AF-B40B-4645-ACDB-938D09CB55DE}" type="pres">
      <dgm:prSet presAssocID="{434F3478-D99E-46C3-A90C-8E2408977C90}" presName="hierChild4" presStyleCnt="0"/>
      <dgm:spPr/>
      <dgm:t>
        <a:bodyPr/>
        <a:lstStyle/>
        <a:p>
          <a:endParaRPr lang="es-CO"/>
        </a:p>
      </dgm:t>
    </dgm:pt>
    <dgm:pt modelId="{71820C2F-75B7-4B25-9D7A-2CDEF1D88F1A}" type="pres">
      <dgm:prSet presAssocID="{DE7B2676-E9C6-4BC9-B1BB-2E21B535FD36}" presName="Name37" presStyleLbl="parChTrans1D3" presStyleIdx="7" presStyleCnt="11"/>
      <dgm:spPr/>
      <dgm:t>
        <a:bodyPr/>
        <a:lstStyle/>
        <a:p>
          <a:endParaRPr lang="es-CO"/>
        </a:p>
      </dgm:t>
    </dgm:pt>
    <dgm:pt modelId="{7A1002CA-96AB-4868-841F-933F5AD0DE19}" type="pres">
      <dgm:prSet presAssocID="{4910E1AD-B61F-4461-95A3-1BC7EDF651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62D8DA9B-B3AB-4C00-ADE2-DB4860E22757}" type="pres">
      <dgm:prSet presAssocID="{4910E1AD-B61F-4461-95A3-1BC7EDF65107}" presName="rootComposite" presStyleCnt="0"/>
      <dgm:spPr/>
      <dgm:t>
        <a:bodyPr/>
        <a:lstStyle/>
        <a:p>
          <a:endParaRPr lang="es-CO"/>
        </a:p>
      </dgm:t>
    </dgm:pt>
    <dgm:pt modelId="{D648B533-EA98-4570-9171-AAC8973D0A35}" type="pres">
      <dgm:prSet presAssocID="{4910E1AD-B61F-4461-95A3-1BC7EDF65107}" presName="rootText" presStyleLbl="node3" presStyleIdx="7" presStyleCnt="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825A3EB-53DD-4A93-ADA3-D1DED1FB2446}" type="pres">
      <dgm:prSet presAssocID="{4910E1AD-B61F-4461-95A3-1BC7EDF65107}" presName="rootConnector" presStyleLbl="node3" presStyleIdx="7" presStyleCnt="11"/>
      <dgm:spPr/>
      <dgm:t>
        <a:bodyPr/>
        <a:lstStyle/>
        <a:p>
          <a:endParaRPr lang="es-CO"/>
        </a:p>
      </dgm:t>
    </dgm:pt>
    <dgm:pt modelId="{87BBFE31-F7A6-4942-82A8-191671181644}" type="pres">
      <dgm:prSet presAssocID="{4910E1AD-B61F-4461-95A3-1BC7EDF65107}" presName="hierChild4" presStyleCnt="0"/>
      <dgm:spPr/>
      <dgm:t>
        <a:bodyPr/>
        <a:lstStyle/>
        <a:p>
          <a:endParaRPr lang="es-CO"/>
        </a:p>
      </dgm:t>
    </dgm:pt>
    <dgm:pt modelId="{978ECC48-7A65-4BB9-98D8-104E774BCB8C}" type="pres">
      <dgm:prSet presAssocID="{4910E1AD-B61F-4461-95A3-1BC7EDF65107}" presName="hierChild5" presStyleCnt="0"/>
      <dgm:spPr/>
      <dgm:t>
        <a:bodyPr/>
        <a:lstStyle/>
        <a:p>
          <a:endParaRPr lang="es-CO"/>
        </a:p>
      </dgm:t>
    </dgm:pt>
    <dgm:pt modelId="{61B364D0-40A7-487C-9214-7E6516C1C096}" type="pres">
      <dgm:prSet presAssocID="{9412DB43-0A03-4B8D-B86C-D0E6DE0AD8C3}" presName="Name37" presStyleLbl="parChTrans1D3" presStyleIdx="8" presStyleCnt="11"/>
      <dgm:spPr/>
      <dgm:t>
        <a:bodyPr/>
        <a:lstStyle/>
        <a:p>
          <a:endParaRPr lang="es-CO"/>
        </a:p>
      </dgm:t>
    </dgm:pt>
    <dgm:pt modelId="{5A7577F0-0BC5-4F74-8C96-94F452E02DD7}" type="pres">
      <dgm:prSet presAssocID="{0570E3A1-B450-437C-A159-0F728DE20E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7F5EA5F7-AD23-4F72-AA7F-C4D45D32837D}" type="pres">
      <dgm:prSet presAssocID="{0570E3A1-B450-437C-A159-0F728DE20E97}" presName="rootComposite" presStyleCnt="0"/>
      <dgm:spPr/>
      <dgm:t>
        <a:bodyPr/>
        <a:lstStyle/>
        <a:p>
          <a:endParaRPr lang="es-CO"/>
        </a:p>
      </dgm:t>
    </dgm:pt>
    <dgm:pt modelId="{6E29B649-1BBE-4B7D-823F-CD0D429A9E6A}" type="pres">
      <dgm:prSet presAssocID="{0570E3A1-B450-437C-A159-0F728DE20E97}" presName="rootText" presStyleLbl="node3" presStyleIdx="8" presStyleCnt="1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4E88E6C-431B-4A41-85F4-A755AF91FB72}" type="pres">
      <dgm:prSet presAssocID="{0570E3A1-B450-437C-A159-0F728DE20E97}" presName="rootConnector" presStyleLbl="node3" presStyleIdx="8" presStyleCnt="11"/>
      <dgm:spPr/>
      <dgm:t>
        <a:bodyPr/>
        <a:lstStyle/>
        <a:p>
          <a:endParaRPr lang="es-CO"/>
        </a:p>
      </dgm:t>
    </dgm:pt>
    <dgm:pt modelId="{FBC5803E-8346-4FAB-A8FE-E73D266C213B}" type="pres">
      <dgm:prSet presAssocID="{0570E3A1-B450-437C-A159-0F728DE20E97}" presName="hierChild4" presStyleCnt="0"/>
      <dgm:spPr/>
      <dgm:t>
        <a:bodyPr/>
        <a:lstStyle/>
        <a:p>
          <a:endParaRPr lang="es-CO"/>
        </a:p>
      </dgm:t>
    </dgm:pt>
    <dgm:pt modelId="{04B5D966-5910-4020-8975-7531C7D6C404}" type="pres">
      <dgm:prSet presAssocID="{0570E3A1-B450-437C-A159-0F728DE20E97}" presName="hierChild5" presStyleCnt="0"/>
      <dgm:spPr/>
      <dgm:t>
        <a:bodyPr/>
        <a:lstStyle/>
        <a:p>
          <a:endParaRPr lang="es-CO"/>
        </a:p>
      </dgm:t>
    </dgm:pt>
    <dgm:pt modelId="{811F0775-4F1F-4E6E-9E25-BAEEDB8DCEBE}" type="pres">
      <dgm:prSet presAssocID="{434F3478-D99E-46C3-A90C-8E2408977C90}" presName="hierChild5" presStyleCnt="0"/>
      <dgm:spPr/>
      <dgm:t>
        <a:bodyPr/>
        <a:lstStyle/>
        <a:p>
          <a:endParaRPr lang="es-CO"/>
        </a:p>
      </dgm:t>
    </dgm:pt>
    <dgm:pt modelId="{47C63C5D-143C-4FAD-A7EA-C3109B11FDFE}" type="pres">
      <dgm:prSet presAssocID="{52969609-143E-4CD5-AC74-9E2A84F1A15A}" presName="Name37" presStyleLbl="parChTrans1D2" presStyleIdx="3" presStyleCnt="9"/>
      <dgm:spPr/>
      <dgm:t>
        <a:bodyPr/>
        <a:lstStyle/>
        <a:p>
          <a:endParaRPr lang="es-CO"/>
        </a:p>
      </dgm:t>
    </dgm:pt>
    <dgm:pt modelId="{B0619240-FEF2-4AA4-A76E-BE0B98E4B6D5}" type="pres">
      <dgm:prSet presAssocID="{2841B583-630B-4BF9-81D2-A0B1850C7AE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BB5813E2-A6A0-4841-8791-280D24BB19AB}" type="pres">
      <dgm:prSet presAssocID="{2841B583-630B-4BF9-81D2-A0B1850C7AEA}" presName="rootComposite" presStyleCnt="0"/>
      <dgm:spPr/>
      <dgm:t>
        <a:bodyPr/>
        <a:lstStyle/>
        <a:p>
          <a:endParaRPr lang="es-CO"/>
        </a:p>
      </dgm:t>
    </dgm:pt>
    <dgm:pt modelId="{FEF11BF1-C05B-4FDF-925B-AF868910594B}" type="pres">
      <dgm:prSet presAssocID="{2841B583-630B-4BF9-81D2-A0B1850C7AEA}" presName="rootText" presStyleLbl="node2" presStyleIdx="3" presStyleCnt="6" custLinFactNeighborX="1196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54AFF67-4065-494C-A4C0-F5E6D12EDC81}" type="pres">
      <dgm:prSet presAssocID="{2841B583-630B-4BF9-81D2-A0B1850C7AEA}" presName="rootConnector" presStyleLbl="node2" presStyleIdx="3" presStyleCnt="6"/>
      <dgm:spPr/>
      <dgm:t>
        <a:bodyPr/>
        <a:lstStyle/>
        <a:p>
          <a:endParaRPr lang="es-CO"/>
        </a:p>
      </dgm:t>
    </dgm:pt>
    <dgm:pt modelId="{7F0B417B-C39F-4CE6-90CE-C14DC749D86C}" type="pres">
      <dgm:prSet presAssocID="{2841B583-630B-4BF9-81D2-A0B1850C7AEA}" presName="hierChild4" presStyleCnt="0"/>
      <dgm:spPr/>
      <dgm:t>
        <a:bodyPr/>
        <a:lstStyle/>
        <a:p>
          <a:endParaRPr lang="es-CO"/>
        </a:p>
      </dgm:t>
    </dgm:pt>
    <dgm:pt modelId="{D638F011-164A-40D1-A989-784675F8E8A5}" type="pres">
      <dgm:prSet presAssocID="{3FDFB5A8-970D-4721-8DC7-D1355035AB7B}" presName="Name37" presStyleLbl="parChTrans1D3" presStyleIdx="9" presStyleCnt="11"/>
      <dgm:spPr/>
      <dgm:t>
        <a:bodyPr/>
        <a:lstStyle/>
        <a:p>
          <a:endParaRPr lang="es-CO"/>
        </a:p>
      </dgm:t>
    </dgm:pt>
    <dgm:pt modelId="{22E92513-9C81-4988-A62C-AB57426A13B2}" type="pres">
      <dgm:prSet presAssocID="{A91FF0DC-8A6F-4CA5-9577-7A3F5F0605E3}" presName="hierRoot2" presStyleCnt="0">
        <dgm:presLayoutVars>
          <dgm:hierBranch val="init"/>
        </dgm:presLayoutVars>
      </dgm:prSet>
      <dgm:spPr/>
    </dgm:pt>
    <dgm:pt modelId="{F05A837D-BA4A-41D1-A3DA-A2E4A5DB7329}" type="pres">
      <dgm:prSet presAssocID="{A91FF0DC-8A6F-4CA5-9577-7A3F5F0605E3}" presName="rootComposite" presStyleCnt="0"/>
      <dgm:spPr/>
    </dgm:pt>
    <dgm:pt modelId="{229914A3-A9AA-474F-810A-E4937AA43B63}" type="pres">
      <dgm:prSet presAssocID="{A91FF0DC-8A6F-4CA5-9577-7A3F5F0605E3}" presName="rootText" presStyleLbl="node3" presStyleIdx="9" presStyleCnt="11" custLinFactNeighborX="1495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A20C7B3-4266-448E-A774-16CAB9A7797F}" type="pres">
      <dgm:prSet presAssocID="{A91FF0DC-8A6F-4CA5-9577-7A3F5F0605E3}" presName="rootConnector" presStyleLbl="node3" presStyleIdx="9" presStyleCnt="11"/>
      <dgm:spPr/>
      <dgm:t>
        <a:bodyPr/>
        <a:lstStyle/>
        <a:p>
          <a:endParaRPr lang="es-CO"/>
        </a:p>
      </dgm:t>
    </dgm:pt>
    <dgm:pt modelId="{13A9CD6A-BB68-43EA-87D9-038CD2F4F986}" type="pres">
      <dgm:prSet presAssocID="{A91FF0DC-8A6F-4CA5-9577-7A3F5F0605E3}" presName="hierChild4" presStyleCnt="0"/>
      <dgm:spPr/>
    </dgm:pt>
    <dgm:pt modelId="{4CABC973-C361-497C-ABB7-70A2699C7614}" type="pres">
      <dgm:prSet presAssocID="{A91FF0DC-8A6F-4CA5-9577-7A3F5F0605E3}" presName="hierChild5" presStyleCnt="0"/>
      <dgm:spPr/>
    </dgm:pt>
    <dgm:pt modelId="{23DBCC0F-F2AA-4E02-8518-36CDFBE8D8E2}" type="pres">
      <dgm:prSet presAssocID="{2355CDFD-A5A4-41C8-A904-3FD4561CE395}" presName="Name37" presStyleLbl="parChTrans1D3" presStyleIdx="10" presStyleCnt="11"/>
      <dgm:spPr/>
      <dgm:t>
        <a:bodyPr/>
        <a:lstStyle/>
        <a:p>
          <a:endParaRPr lang="es-CO"/>
        </a:p>
      </dgm:t>
    </dgm:pt>
    <dgm:pt modelId="{DE458E89-7E98-4594-9E30-2F29148F6125}" type="pres">
      <dgm:prSet presAssocID="{B1CFF7D3-0D71-40A6-8A35-C09B9CCA13CB}" presName="hierRoot2" presStyleCnt="0">
        <dgm:presLayoutVars>
          <dgm:hierBranch val="init"/>
        </dgm:presLayoutVars>
      </dgm:prSet>
      <dgm:spPr/>
    </dgm:pt>
    <dgm:pt modelId="{FA8BCBA7-7EEF-440E-8136-5DB2E49F245E}" type="pres">
      <dgm:prSet presAssocID="{B1CFF7D3-0D71-40A6-8A35-C09B9CCA13CB}" presName="rootComposite" presStyleCnt="0"/>
      <dgm:spPr/>
    </dgm:pt>
    <dgm:pt modelId="{57B4E8F0-5E5E-45F6-91FF-3AE82EB323A9}" type="pres">
      <dgm:prSet presAssocID="{B1CFF7D3-0D71-40A6-8A35-C09B9CCA13CB}" presName="rootText" presStyleLbl="node3" presStyleIdx="10" presStyleCnt="11" custLinFactNeighborX="1495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53DEA9D-9746-42BD-92A2-3460899AF7A4}" type="pres">
      <dgm:prSet presAssocID="{B1CFF7D3-0D71-40A6-8A35-C09B9CCA13CB}" presName="rootConnector" presStyleLbl="node3" presStyleIdx="10" presStyleCnt="11"/>
      <dgm:spPr/>
      <dgm:t>
        <a:bodyPr/>
        <a:lstStyle/>
        <a:p>
          <a:endParaRPr lang="es-CO"/>
        </a:p>
      </dgm:t>
    </dgm:pt>
    <dgm:pt modelId="{2B9FC8A2-EF4F-4620-9192-7FD2F5887622}" type="pres">
      <dgm:prSet presAssocID="{B1CFF7D3-0D71-40A6-8A35-C09B9CCA13CB}" presName="hierChild4" presStyleCnt="0"/>
      <dgm:spPr/>
    </dgm:pt>
    <dgm:pt modelId="{1552D428-3F69-4F76-BB9B-34161E506E44}" type="pres">
      <dgm:prSet presAssocID="{B1CFF7D3-0D71-40A6-8A35-C09B9CCA13CB}" presName="hierChild5" presStyleCnt="0"/>
      <dgm:spPr/>
    </dgm:pt>
    <dgm:pt modelId="{86FC26FB-2207-49C6-AB94-4035A927ACF4}" type="pres">
      <dgm:prSet presAssocID="{2841B583-630B-4BF9-81D2-A0B1850C7AEA}" presName="hierChild5" presStyleCnt="0"/>
      <dgm:spPr/>
      <dgm:t>
        <a:bodyPr/>
        <a:lstStyle/>
        <a:p>
          <a:endParaRPr lang="es-CO"/>
        </a:p>
      </dgm:t>
    </dgm:pt>
    <dgm:pt modelId="{59B9D342-B79E-4012-B8D1-8E000692026E}" type="pres">
      <dgm:prSet presAssocID="{BDBC4262-49FF-441B-809E-2848CF3B0408}" presName="Name37" presStyleLbl="parChTrans1D2" presStyleIdx="4" presStyleCnt="9"/>
      <dgm:spPr/>
      <dgm:t>
        <a:bodyPr/>
        <a:lstStyle/>
        <a:p>
          <a:endParaRPr lang="es-CO"/>
        </a:p>
      </dgm:t>
    </dgm:pt>
    <dgm:pt modelId="{B38653AC-2422-42F3-8B6A-59A2E5F1A469}" type="pres">
      <dgm:prSet presAssocID="{2F8DA067-853A-44F8-AF8A-905367D1AEF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3454D9D0-AD59-406D-9FC7-5414E854C97C}" type="pres">
      <dgm:prSet presAssocID="{2F8DA067-853A-44F8-AF8A-905367D1AEFD}" presName="rootComposite" presStyleCnt="0"/>
      <dgm:spPr/>
      <dgm:t>
        <a:bodyPr/>
        <a:lstStyle/>
        <a:p>
          <a:endParaRPr lang="es-CO"/>
        </a:p>
      </dgm:t>
    </dgm:pt>
    <dgm:pt modelId="{E4A3F409-D5B2-4C14-9DB6-3D43B2CF17E3}" type="pres">
      <dgm:prSet presAssocID="{2F8DA067-853A-44F8-AF8A-905367D1AEFD}" presName="rootText" presStyleLbl="node2" presStyleIdx="4" presStyleCnt="6" custLinFactNeighborX="2391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25223F2-1191-4FA0-AE21-53B60D766E95}" type="pres">
      <dgm:prSet presAssocID="{2F8DA067-853A-44F8-AF8A-905367D1AEFD}" presName="rootConnector" presStyleLbl="node2" presStyleIdx="4" presStyleCnt="6"/>
      <dgm:spPr/>
      <dgm:t>
        <a:bodyPr/>
        <a:lstStyle/>
        <a:p>
          <a:endParaRPr lang="es-CO"/>
        </a:p>
      </dgm:t>
    </dgm:pt>
    <dgm:pt modelId="{83E16D53-8606-4781-B8DD-9F0178412FF0}" type="pres">
      <dgm:prSet presAssocID="{2F8DA067-853A-44F8-AF8A-905367D1AEFD}" presName="hierChild4" presStyleCnt="0"/>
      <dgm:spPr/>
      <dgm:t>
        <a:bodyPr/>
        <a:lstStyle/>
        <a:p>
          <a:endParaRPr lang="es-CO"/>
        </a:p>
      </dgm:t>
    </dgm:pt>
    <dgm:pt modelId="{A6A7E2F2-87DB-403F-94EE-E8E5F6B94D16}" type="pres">
      <dgm:prSet presAssocID="{2F8DA067-853A-44F8-AF8A-905367D1AEFD}" presName="hierChild5" presStyleCnt="0"/>
      <dgm:spPr/>
      <dgm:t>
        <a:bodyPr/>
        <a:lstStyle/>
        <a:p>
          <a:endParaRPr lang="es-CO"/>
        </a:p>
      </dgm:t>
    </dgm:pt>
    <dgm:pt modelId="{BBB21529-8005-4838-A3AD-237C43DA1BCD}" type="pres">
      <dgm:prSet presAssocID="{484B2331-1AC1-4FCF-A41C-6D3BEFE05A52}" presName="Name37" presStyleLbl="parChTrans1D2" presStyleIdx="5" presStyleCnt="9"/>
      <dgm:spPr/>
      <dgm:t>
        <a:bodyPr/>
        <a:lstStyle/>
        <a:p>
          <a:endParaRPr lang="es-CO"/>
        </a:p>
      </dgm:t>
    </dgm:pt>
    <dgm:pt modelId="{7D5D83A2-C0F8-40E7-8A91-80DEA421A82A}" type="pres">
      <dgm:prSet presAssocID="{9C35DE65-B608-4B7D-A379-E0F3E5883AC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DF6D19BB-886F-4597-92A1-7B9E66D8C97C}" type="pres">
      <dgm:prSet presAssocID="{9C35DE65-B608-4B7D-A379-E0F3E5883ACA}" presName="rootComposite" presStyleCnt="0"/>
      <dgm:spPr/>
      <dgm:t>
        <a:bodyPr/>
        <a:lstStyle/>
        <a:p>
          <a:endParaRPr lang="es-CO"/>
        </a:p>
      </dgm:t>
    </dgm:pt>
    <dgm:pt modelId="{E2828F36-82A6-4A49-B739-DC768451CF9B}" type="pres">
      <dgm:prSet presAssocID="{9C35DE65-B608-4B7D-A379-E0F3E5883ACA}" presName="rootText" presStyleLbl="node2" presStyleIdx="5" presStyleCnt="6" custLinFactNeighborX="2188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5F0B6DF-B7B7-4A81-9F3E-86F074C7371F}" type="pres">
      <dgm:prSet presAssocID="{9C35DE65-B608-4B7D-A379-E0F3E5883ACA}" presName="rootConnector" presStyleLbl="node2" presStyleIdx="5" presStyleCnt="6"/>
      <dgm:spPr/>
      <dgm:t>
        <a:bodyPr/>
        <a:lstStyle/>
        <a:p>
          <a:endParaRPr lang="es-CO"/>
        </a:p>
      </dgm:t>
    </dgm:pt>
    <dgm:pt modelId="{26AFD08F-E3C8-44FB-94A0-B2E6933B02C0}" type="pres">
      <dgm:prSet presAssocID="{9C35DE65-B608-4B7D-A379-E0F3E5883ACA}" presName="hierChild4" presStyleCnt="0"/>
      <dgm:spPr/>
      <dgm:t>
        <a:bodyPr/>
        <a:lstStyle/>
        <a:p>
          <a:endParaRPr lang="es-CO"/>
        </a:p>
      </dgm:t>
    </dgm:pt>
    <dgm:pt modelId="{CAA93E46-5C10-4F7F-BE59-9A5A387FC505}" type="pres">
      <dgm:prSet presAssocID="{9C35DE65-B608-4B7D-A379-E0F3E5883ACA}" presName="hierChild5" presStyleCnt="0"/>
      <dgm:spPr/>
      <dgm:t>
        <a:bodyPr/>
        <a:lstStyle/>
        <a:p>
          <a:endParaRPr lang="es-CO"/>
        </a:p>
      </dgm:t>
    </dgm:pt>
    <dgm:pt modelId="{CFC1298E-23B3-452B-ADE9-22A3BD3D4DE6}" type="pres">
      <dgm:prSet presAssocID="{2531AB1D-8E8D-4067-A55F-309CCC5ED888}" presName="hierChild3" presStyleCnt="0"/>
      <dgm:spPr/>
      <dgm:t>
        <a:bodyPr/>
        <a:lstStyle/>
        <a:p>
          <a:endParaRPr lang="es-CO"/>
        </a:p>
      </dgm:t>
    </dgm:pt>
    <dgm:pt modelId="{91E3F5E7-7DC1-4582-8A2F-259B48CB3F80}" type="pres">
      <dgm:prSet presAssocID="{88D36B2F-F085-4733-97BA-A6505D1CB015}" presName="Name111" presStyleLbl="parChTrans1D2" presStyleIdx="6" presStyleCnt="9"/>
      <dgm:spPr/>
      <dgm:t>
        <a:bodyPr/>
        <a:lstStyle/>
        <a:p>
          <a:endParaRPr lang="es-CO"/>
        </a:p>
      </dgm:t>
    </dgm:pt>
    <dgm:pt modelId="{217D0843-23B6-416C-A9ED-7E504E925C5D}" type="pres">
      <dgm:prSet presAssocID="{871978F0-D45F-4E91-A76E-09FE01CA794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4CCC208B-D0D8-4501-AAF4-1A0B4FE1A994}" type="pres">
      <dgm:prSet presAssocID="{871978F0-D45F-4E91-A76E-09FE01CA794A}" presName="rootComposite3" presStyleCnt="0"/>
      <dgm:spPr/>
      <dgm:t>
        <a:bodyPr/>
        <a:lstStyle/>
        <a:p>
          <a:endParaRPr lang="es-CO"/>
        </a:p>
      </dgm:t>
    </dgm:pt>
    <dgm:pt modelId="{EF00B352-B047-451D-A4B6-397774C3906D}" type="pres">
      <dgm:prSet presAssocID="{871978F0-D45F-4E91-A76E-09FE01CA794A}" presName="rootText3" presStyleLbl="asst1" presStyleIdx="0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8ABAE06-E115-4734-84EA-9368B7C51D9F}" type="pres">
      <dgm:prSet presAssocID="{871978F0-D45F-4E91-A76E-09FE01CA794A}" presName="rootConnector3" presStyleLbl="asst1" presStyleIdx="0" presStyleCnt="3"/>
      <dgm:spPr/>
      <dgm:t>
        <a:bodyPr/>
        <a:lstStyle/>
        <a:p>
          <a:endParaRPr lang="es-CO"/>
        </a:p>
      </dgm:t>
    </dgm:pt>
    <dgm:pt modelId="{FDA2107B-7911-4A58-8031-F67AAF1144A9}" type="pres">
      <dgm:prSet presAssocID="{871978F0-D45F-4E91-A76E-09FE01CA794A}" presName="hierChild6" presStyleCnt="0"/>
      <dgm:spPr/>
      <dgm:t>
        <a:bodyPr/>
        <a:lstStyle/>
        <a:p>
          <a:endParaRPr lang="es-CO"/>
        </a:p>
      </dgm:t>
    </dgm:pt>
    <dgm:pt modelId="{28BB66B4-281D-48A4-A082-F544C9DE02CB}" type="pres">
      <dgm:prSet presAssocID="{871978F0-D45F-4E91-A76E-09FE01CA794A}" presName="hierChild7" presStyleCnt="0"/>
      <dgm:spPr/>
      <dgm:t>
        <a:bodyPr/>
        <a:lstStyle/>
        <a:p>
          <a:endParaRPr lang="es-CO"/>
        </a:p>
      </dgm:t>
    </dgm:pt>
    <dgm:pt modelId="{64C4793B-3721-421A-9C80-A6D8A34518BB}" type="pres">
      <dgm:prSet presAssocID="{8DA6C426-4ABC-47F7-8545-C6FE209097DF}" presName="Name111" presStyleLbl="parChTrans1D2" presStyleIdx="7" presStyleCnt="9"/>
      <dgm:spPr/>
      <dgm:t>
        <a:bodyPr/>
        <a:lstStyle/>
        <a:p>
          <a:endParaRPr lang="es-CO"/>
        </a:p>
      </dgm:t>
    </dgm:pt>
    <dgm:pt modelId="{8AC89048-089D-49B2-8BDD-E9C3492592E5}" type="pres">
      <dgm:prSet presAssocID="{588D48B3-EFCA-400F-AE26-AD0336800427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5DF9F7F4-ACC6-4072-9EC9-08C3DC7A99FF}" type="pres">
      <dgm:prSet presAssocID="{588D48B3-EFCA-400F-AE26-AD0336800427}" presName="rootComposite3" presStyleCnt="0"/>
      <dgm:spPr/>
      <dgm:t>
        <a:bodyPr/>
        <a:lstStyle/>
        <a:p>
          <a:endParaRPr lang="es-CO"/>
        </a:p>
      </dgm:t>
    </dgm:pt>
    <dgm:pt modelId="{EC99E5DD-DE9A-4F29-A221-D8ACDBFB4046}" type="pres">
      <dgm:prSet presAssocID="{588D48B3-EFCA-400F-AE26-AD0336800427}" presName="rootText3" presStyleLbl="asst1" presStyleIdx="1" presStyleCnt="3" custScaleX="13173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EEC9711-7F42-41F0-999F-D02D1761C8E8}" type="pres">
      <dgm:prSet presAssocID="{588D48B3-EFCA-400F-AE26-AD0336800427}" presName="rootConnector3" presStyleLbl="asst1" presStyleIdx="1" presStyleCnt="3"/>
      <dgm:spPr/>
      <dgm:t>
        <a:bodyPr/>
        <a:lstStyle/>
        <a:p>
          <a:endParaRPr lang="es-CO"/>
        </a:p>
      </dgm:t>
    </dgm:pt>
    <dgm:pt modelId="{BE20774D-9E51-4D1B-88E9-E17E8FFCEC3D}" type="pres">
      <dgm:prSet presAssocID="{588D48B3-EFCA-400F-AE26-AD0336800427}" presName="hierChild6" presStyleCnt="0"/>
      <dgm:spPr/>
      <dgm:t>
        <a:bodyPr/>
        <a:lstStyle/>
        <a:p>
          <a:endParaRPr lang="es-CO"/>
        </a:p>
      </dgm:t>
    </dgm:pt>
    <dgm:pt modelId="{DF36D234-CE17-436F-BB0D-A41C19538230}" type="pres">
      <dgm:prSet presAssocID="{588D48B3-EFCA-400F-AE26-AD0336800427}" presName="hierChild7" presStyleCnt="0"/>
      <dgm:spPr/>
      <dgm:t>
        <a:bodyPr/>
        <a:lstStyle/>
        <a:p>
          <a:endParaRPr lang="es-CO"/>
        </a:p>
      </dgm:t>
    </dgm:pt>
    <dgm:pt modelId="{C408A62C-73FB-45E8-9B9A-0859D3A4C23E}" type="pres">
      <dgm:prSet presAssocID="{A6E871BB-E3F6-496E-BC70-3119C6F322CB}" presName="Name111" presStyleLbl="parChTrans1D2" presStyleIdx="8" presStyleCnt="9"/>
      <dgm:spPr/>
      <dgm:t>
        <a:bodyPr/>
        <a:lstStyle/>
        <a:p>
          <a:endParaRPr lang="es-CO"/>
        </a:p>
      </dgm:t>
    </dgm:pt>
    <dgm:pt modelId="{A3102EF0-E6BC-40DD-9A89-36219B0BA783}" type="pres">
      <dgm:prSet presAssocID="{5FCCDF78-A420-4F8E-A34A-D7BA1446DEE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7B1CEA30-0919-4F5C-835B-C32249B2510F}" type="pres">
      <dgm:prSet presAssocID="{5FCCDF78-A420-4F8E-A34A-D7BA1446DEEA}" presName="rootComposite3" presStyleCnt="0"/>
      <dgm:spPr/>
      <dgm:t>
        <a:bodyPr/>
        <a:lstStyle/>
        <a:p>
          <a:endParaRPr lang="es-CO"/>
        </a:p>
      </dgm:t>
    </dgm:pt>
    <dgm:pt modelId="{B0D3323D-99D7-4097-9B46-2D68FE14C952}" type="pres">
      <dgm:prSet presAssocID="{5FCCDF78-A420-4F8E-A34A-D7BA1446DEEA}" presName="rootText3" presStyleLbl="asst1" presStyleIdx="2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5BFF47A-5C1D-4023-B1A2-19553A5C9FF1}" type="pres">
      <dgm:prSet presAssocID="{5FCCDF78-A420-4F8E-A34A-D7BA1446DEEA}" presName="rootConnector3" presStyleLbl="asst1" presStyleIdx="2" presStyleCnt="3"/>
      <dgm:spPr/>
      <dgm:t>
        <a:bodyPr/>
        <a:lstStyle/>
        <a:p>
          <a:endParaRPr lang="es-CO"/>
        </a:p>
      </dgm:t>
    </dgm:pt>
    <dgm:pt modelId="{49D7B929-1D8A-4C6E-875A-FE6EE6933AC9}" type="pres">
      <dgm:prSet presAssocID="{5FCCDF78-A420-4F8E-A34A-D7BA1446DEEA}" presName="hierChild6" presStyleCnt="0"/>
      <dgm:spPr/>
      <dgm:t>
        <a:bodyPr/>
        <a:lstStyle/>
        <a:p>
          <a:endParaRPr lang="es-CO"/>
        </a:p>
      </dgm:t>
    </dgm:pt>
    <dgm:pt modelId="{C80BB5CE-6A43-4F98-8BDB-133CBEEFF6B1}" type="pres">
      <dgm:prSet presAssocID="{5FCCDF78-A420-4F8E-A34A-D7BA1446DEEA}" presName="hierChild7" presStyleCnt="0"/>
      <dgm:spPr/>
      <dgm:t>
        <a:bodyPr/>
        <a:lstStyle/>
        <a:p>
          <a:endParaRPr lang="es-CO"/>
        </a:p>
      </dgm:t>
    </dgm:pt>
  </dgm:ptLst>
  <dgm:cxnLst>
    <dgm:cxn modelId="{CE2BA610-3B0C-4E08-9115-28134B375C77}" type="presOf" srcId="{D10F737F-7314-47A0-9CBF-1EDFEBC93BFC}" destId="{5792AD94-BB17-43E0-8248-6649C5701669}" srcOrd="0" destOrd="0" presId="urn:microsoft.com/office/officeart/2005/8/layout/orgChart1"/>
    <dgm:cxn modelId="{4860B643-BD83-43F8-BD94-A65848BCCB83}" type="presOf" srcId="{312EAC09-226E-4A43-B570-FA6F685264F1}" destId="{2DBFF054-8483-438A-858F-B30DE13ED3E6}" srcOrd="0" destOrd="0" presId="urn:microsoft.com/office/officeart/2005/8/layout/orgChart1"/>
    <dgm:cxn modelId="{3B4FFD13-8DAE-45E5-BC09-BA5DF5338848}" srcId="{DEEDD4F1-D2A9-4A1C-BF0F-E0DA91D74434}" destId="{11146081-64F0-430D-A998-E87B5BA30F66}" srcOrd="0" destOrd="0" parTransId="{7C3686EC-BFA4-4EF9-861E-D7F0C5BA84BD}" sibTransId="{AB6F7460-FCB1-4AE9-9101-918B2AFB7C07}"/>
    <dgm:cxn modelId="{5C80721E-740B-4A9F-8B9D-99C337A9F5E7}" type="presOf" srcId="{A91FF0DC-8A6F-4CA5-9577-7A3F5F0605E3}" destId="{229914A3-A9AA-474F-810A-E4937AA43B63}" srcOrd="0" destOrd="0" presId="urn:microsoft.com/office/officeart/2005/8/layout/orgChart1"/>
    <dgm:cxn modelId="{5C04A316-F793-4A44-92A1-0296420BAC36}" type="presOf" srcId="{484B2331-1AC1-4FCF-A41C-6D3BEFE05A52}" destId="{BBB21529-8005-4838-A3AD-237C43DA1BCD}" srcOrd="0" destOrd="0" presId="urn:microsoft.com/office/officeart/2005/8/layout/orgChart1"/>
    <dgm:cxn modelId="{32C617EA-3CD7-4DB1-89CD-2249426AC8D5}" type="presOf" srcId="{BB352E8B-AD79-4B33-A80D-437A4B4F7386}" destId="{6F53B3A2-B82F-4C74-BAAB-4142F3B7798F}" srcOrd="0" destOrd="0" presId="urn:microsoft.com/office/officeart/2005/8/layout/orgChart1"/>
    <dgm:cxn modelId="{2921EC5B-77EC-4E66-9E1F-98D81D21079F}" type="presOf" srcId="{736DA963-B03A-4E07-9422-D85365510FC0}" destId="{C2BDFAC6-2876-4844-B5A7-C8E411080953}" srcOrd="1" destOrd="0" presId="urn:microsoft.com/office/officeart/2005/8/layout/orgChart1"/>
    <dgm:cxn modelId="{12DB0759-1A25-486B-AC9A-D54018352334}" type="presOf" srcId="{2531AB1D-8E8D-4067-A55F-309CCC5ED888}" destId="{A8BA4221-FA5C-42D3-98F1-47827109B52B}" srcOrd="1" destOrd="0" presId="urn:microsoft.com/office/officeart/2005/8/layout/orgChart1"/>
    <dgm:cxn modelId="{0638A0E4-90DD-45FA-AD81-B13FE4513949}" srcId="{F9C3E235-E71C-40CA-B03B-3B6129DD338F}" destId="{418276F6-ABD8-4E69-B84B-893E9DE7FD73}" srcOrd="1" destOrd="0" parTransId="{312EAC09-226E-4A43-B570-FA6F685264F1}" sibTransId="{6EC4F959-01FD-410C-A94D-742602E8A8EA}"/>
    <dgm:cxn modelId="{FC28CFB2-184E-438C-8C0C-C454AC76D956}" type="presOf" srcId="{434F3478-D99E-46C3-A90C-8E2408977C90}" destId="{CF395ABD-50CE-4C84-8602-272CF247E658}" srcOrd="1" destOrd="0" presId="urn:microsoft.com/office/officeart/2005/8/layout/orgChart1"/>
    <dgm:cxn modelId="{EA6B6F26-5622-4B8A-934F-C9060E3B2432}" srcId="{DEEDD4F1-D2A9-4A1C-BF0F-E0DA91D74434}" destId="{BB352E8B-AD79-4B33-A80D-437A4B4F7386}" srcOrd="1" destOrd="0" parTransId="{A370BB5C-8298-467F-B2D7-952AA0ACA73C}" sibTransId="{EFDC8CF8-2A03-4D41-8ECF-7DE00B989F8D}"/>
    <dgm:cxn modelId="{2513B3B8-4E0F-4258-8713-A8015D74B765}" srcId="{2841B583-630B-4BF9-81D2-A0B1850C7AEA}" destId="{B1CFF7D3-0D71-40A6-8A35-C09B9CCA13CB}" srcOrd="1" destOrd="0" parTransId="{2355CDFD-A5A4-41C8-A904-3FD4561CE395}" sibTransId="{8CA35136-F60B-469E-912B-1B6FA7139CB5}"/>
    <dgm:cxn modelId="{8E9118E6-E909-41A9-B966-EA6B0E335A15}" srcId="{2531AB1D-8E8D-4067-A55F-309CCC5ED888}" destId="{DEEDD4F1-D2A9-4A1C-BF0F-E0DA91D74434}" srcOrd="1" destOrd="0" parTransId="{A0AD9E49-8E75-4C42-853C-6362A47CFE7E}" sibTransId="{845EB320-028B-42F3-9381-3EB99A561D8B}"/>
    <dgm:cxn modelId="{930A14F0-1C8E-422A-8890-085E65A972C5}" type="presOf" srcId="{2841B583-630B-4BF9-81D2-A0B1850C7AEA}" destId="{D54AFF67-4065-494C-A4C0-F5E6D12EDC81}" srcOrd="1" destOrd="0" presId="urn:microsoft.com/office/officeart/2005/8/layout/orgChart1"/>
    <dgm:cxn modelId="{02CFC067-38FF-4EE4-A1C4-AE1A1BBF997D}" type="presOf" srcId="{9A8927FB-5022-40D1-9200-B95AC4CDBB58}" destId="{6D92F0A4-3134-4B99-A1A2-002BD3635F4E}" srcOrd="0" destOrd="0" presId="urn:microsoft.com/office/officeart/2005/8/layout/orgChart1"/>
    <dgm:cxn modelId="{EFA72E9F-259A-447F-AAE2-A547E0EEC793}" type="presOf" srcId="{52969609-143E-4CD5-AC74-9E2A84F1A15A}" destId="{47C63C5D-143C-4FAD-A7EA-C3109B11FDFE}" srcOrd="0" destOrd="0" presId="urn:microsoft.com/office/officeart/2005/8/layout/orgChart1"/>
    <dgm:cxn modelId="{E63412EF-BBCB-44DE-A913-100B1A7241AB}" type="presOf" srcId="{2F8DA067-853A-44F8-AF8A-905367D1AEFD}" destId="{025223F2-1191-4FA0-AE21-53B60D766E95}" srcOrd="1" destOrd="0" presId="urn:microsoft.com/office/officeart/2005/8/layout/orgChart1"/>
    <dgm:cxn modelId="{0894F55C-9201-424D-8231-81D51E3C2C18}" type="presOf" srcId="{A91FF0DC-8A6F-4CA5-9577-7A3F5F0605E3}" destId="{AA20C7B3-4266-448E-A774-16CAB9A7797F}" srcOrd="1" destOrd="0" presId="urn:microsoft.com/office/officeart/2005/8/layout/orgChart1"/>
    <dgm:cxn modelId="{F3DDF793-D9B0-48E6-9274-CC317C924A2A}" type="presOf" srcId="{871978F0-D45F-4E91-A76E-09FE01CA794A}" destId="{68ABAE06-E115-4734-84EA-9368B7C51D9F}" srcOrd="1" destOrd="0" presId="urn:microsoft.com/office/officeart/2005/8/layout/orgChart1"/>
    <dgm:cxn modelId="{D4540179-17F1-4B4E-A067-F96C5C9E78B5}" type="presOf" srcId="{434F3478-D99E-46C3-A90C-8E2408977C90}" destId="{CE75BE36-829A-4E3E-85ED-8D06CF37307C}" srcOrd="0" destOrd="0" presId="urn:microsoft.com/office/officeart/2005/8/layout/orgChart1"/>
    <dgm:cxn modelId="{E1914389-D7B1-43F1-9935-25C7FD9A051F}" type="presOf" srcId="{5FCCDF78-A420-4F8E-A34A-D7BA1446DEEA}" destId="{B0D3323D-99D7-4097-9B46-2D68FE14C952}" srcOrd="0" destOrd="0" presId="urn:microsoft.com/office/officeart/2005/8/layout/orgChart1"/>
    <dgm:cxn modelId="{6F1A1CAC-E929-48B5-A4FC-092FFCE47F4D}" type="presOf" srcId="{418276F6-ABD8-4E69-B84B-893E9DE7FD73}" destId="{9AAD47EE-1E93-4DC8-BD42-EB4F468696D9}" srcOrd="1" destOrd="0" presId="urn:microsoft.com/office/officeart/2005/8/layout/orgChart1"/>
    <dgm:cxn modelId="{48383C90-9AE2-4D66-B80B-C28C98BEACC0}" type="presOf" srcId="{4910E1AD-B61F-4461-95A3-1BC7EDF65107}" destId="{D648B533-EA98-4570-9171-AAC8973D0A35}" srcOrd="0" destOrd="0" presId="urn:microsoft.com/office/officeart/2005/8/layout/orgChart1"/>
    <dgm:cxn modelId="{A1FE7245-B991-48D2-8223-B9178CB0391E}" type="presOf" srcId="{9C35DE65-B608-4B7D-A379-E0F3E5883ACA}" destId="{05F0B6DF-B7B7-4A81-9F3E-86F074C7371F}" srcOrd="1" destOrd="0" presId="urn:microsoft.com/office/officeart/2005/8/layout/orgChart1"/>
    <dgm:cxn modelId="{ED9F9F34-27D6-4E9F-8388-215E724F012E}" type="presOf" srcId="{BDBC4262-49FF-441B-809E-2848CF3B0408}" destId="{59B9D342-B79E-4012-B8D1-8E000692026E}" srcOrd="0" destOrd="0" presId="urn:microsoft.com/office/officeart/2005/8/layout/orgChart1"/>
    <dgm:cxn modelId="{9703054E-2001-4ACD-B68C-EFCDE7B90F15}" type="presOf" srcId="{E1B796D9-7B9D-49B3-B400-6E308A1C6054}" destId="{11B778CC-ECA7-471E-A6F2-01C797C03312}" srcOrd="0" destOrd="0" presId="urn:microsoft.com/office/officeart/2005/8/layout/orgChart1"/>
    <dgm:cxn modelId="{2E5F9A08-5A29-4CFA-BCFE-6C4D80C4449D}" type="presOf" srcId="{F3E549C6-566D-4299-B028-D66FEBDB6F2D}" destId="{BEBC4707-8DDA-4370-9113-6179B5A5BE79}" srcOrd="0" destOrd="0" presId="urn:microsoft.com/office/officeart/2005/8/layout/orgChart1"/>
    <dgm:cxn modelId="{BFFBE099-044E-4E49-84E3-2E6FF51A08DB}" type="presOf" srcId="{0CD814CF-BA0B-475C-94F1-9D2C2D4A587F}" destId="{D0A03854-2F23-4B5E-B6C5-1DEA3E39CCBA}" srcOrd="0" destOrd="0" presId="urn:microsoft.com/office/officeart/2005/8/layout/orgChart1"/>
    <dgm:cxn modelId="{376C8D45-52CD-4492-9ECF-5C092F57801F}" type="presOf" srcId="{588D48B3-EFCA-400F-AE26-AD0336800427}" destId="{EC99E5DD-DE9A-4F29-A221-D8ACDBFB4046}" srcOrd="0" destOrd="0" presId="urn:microsoft.com/office/officeart/2005/8/layout/orgChart1"/>
    <dgm:cxn modelId="{94C4C499-1779-4DC1-A800-05F8476D25E9}" srcId="{2531AB1D-8E8D-4067-A55F-309CCC5ED888}" destId="{434F3478-D99E-46C3-A90C-8E2408977C90}" srcOrd="3" destOrd="0" parTransId="{27AD439A-8F6E-432D-BB98-BDCDD47AC7A6}" sibTransId="{BBCE42C9-3A2B-46C9-80FD-F5B06DDE5D2A}"/>
    <dgm:cxn modelId="{713E3ECD-89E0-4804-B2D3-B192EEFB5C0C}" srcId="{2841B583-630B-4BF9-81D2-A0B1850C7AEA}" destId="{A91FF0DC-8A6F-4CA5-9577-7A3F5F0605E3}" srcOrd="0" destOrd="0" parTransId="{3FDFB5A8-970D-4721-8DC7-D1355035AB7B}" sibTransId="{B052488A-2DC3-490A-A3F1-19AB88606953}"/>
    <dgm:cxn modelId="{90E8D7A0-866A-4ABE-87A6-7E61E0CF681F}" type="presOf" srcId="{BB352E8B-AD79-4B33-A80D-437A4B4F7386}" destId="{DC0730E6-81E9-4F3C-8005-B325F354E454}" srcOrd="1" destOrd="0" presId="urn:microsoft.com/office/officeart/2005/8/layout/orgChart1"/>
    <dgm:cxn modelId="{35B9A8B6-18D7-40AF-B092-B9480DDEBBB7}" type="presOf" srcId="{2841B583-630B-4BF9-81D2-A0B1850C7AEA}" destId="{FEF11BF1-C05B-4FDF-925B-AF868910594B}" srcOrd="0" destOrd="0" presId="urn:microsoft.com/office/officeart/2005/8/layout/orgChart1"/>
    <dgm:cxn modelId="{FB47266A-5A21-4AF4-B5AA-2C1DFDB6A025}" srcId="{434F3478-D99E-46C3-A90C-8E2408977C90}" destId="{4910E1AD-B61F-4461-95A3-1BC7EDF65107}" srcOrd="0" destOrd="0" parTransId="{DE7B2676-E9C6-4BC9-B1BB-2E21B535FD36}" sibTransId="{9B96C074-1864-4D15-9427-D934662C3C21}"/>
    <dgm:cxn modelId="{4247FED1-B25E-4EFD-8EE4-B691D578CEEF}" type="presOf" srcId="{2F8DA067-853A-44F8-AF8A-905367D1AEFD}" destId="{E4A3F409-D5B2-4C14-9DB6-3D43B2CF17E3}" srcOrd="0" destOrd="0" presId="urn:microsoft.com/office/officeart/2005/8/layout/orgChart1"/>
    <dgm:cxn modelId="{326EE83B-A862-4A6C-B1D9-EACB2D35D82C}" type="presOf" srcId="{DEEDD4F1-D2A9-4A1C-BF0F-E0DA91D74434}" destId="{FFEBACF1-0BF4-4BA2-99CE-2C2D55CF693F}" srcOrd="1" destOrd="0" presId="urn:microsoft.com/office/officeart/2005/8/layout/orgChart1"/>
    <dgm:cxn modelId="{5ECF988D-B9E0-401A-896C-8AB387723BE4}" type="presOf" srcId="{418276F6-ABD8-4E69-B84B-893E9DE7FD73}" destId="{F6AA7C2D-979D-4D3B-930C-B09E892B2E50}" srcOrd="0" destOrd="0" presId="urn:microsoft.com/office/officeart/2005/8/layout/orgChart1"/>
    <dgm:cxn modelId="{87908F8B-2A21-4CF1-9FBD-A22EDD4DC994}" srcId="{D10F737F-7314-47A0-9CBF-1EDFEBC93BFC}" destId="{2531AB1D-8E8D-4067-A55F-309CCC5ED888}" srcOrd="0" destOrd="0" parTransId="{F34FA717-1642-4343-8CFA-498E54BFE6EF}" sibTransId="{609667D0-8085-41E5-B395-E0952DA9305B}"/>
    <dgm:cxn modelId="{FFD9A2D0-3DD9-419C-A2E7-B8B79CCF09D4}" srcId="{2531AB1D-8E8D-4067-A55F-309CCC5ED888}" destId="{5FCCDF78-A420-4F8E-A34A-D7BA1446DEEA}" srcOrd="8" destOrd="0" parTransId="{A6E871BB-E3F6-496E-BC70-3119C6F322CB}" sibTransId="{F7A95591-D460-4AC8-A9B3-99599DD1EB37}"/>
    <dgm:cxn modelId="{12C41421-ABD8-4A3C-843B-0EC931B6996F}" srcId="{2531AB1D-8E8D-4067-A55F-309CCC5ED888}" destId="{2841B583-630B-4BF9-81D2-A0B1850C7AEA}" srcOrd="4" destOrd="0" parTransId="{52969609-143E-4CD5-AC74-9E2A84F1A15A}" sibTransId="{B8D363F2-EDFA-43FB-9B6A-C3AA40B4DB14}"/>
    <dgm:cxn modelId="{11074A05-66C9-4060-9584-A56FEEF93A67}" type="presOf" srcId="{3FDFB5A8-970D-4721-8DC7-D1355035AB7B}" destId="{D638F011-164A-40D1-A989-784675F8E8A5}" srcOrd="0" destOrd="0" presId="urn:microsoft.com/office/officeart/2005/8/layout/orgChart1"/>
    <dgm:cxn modelId="{570E1E76-9C6D-4FC8-A0CE-C57CD00E236E}" type="presOf" srcId="{7C3686EC-BFA4-4EF9-861E-D7F0C5BA84BD}" destId="{6F6D3129-5130-4528-8A10-0E161CFD8BB8}" srcOrd="0" destOrd="0" presId="urn:microsoft.com/office/officeart/2005/8/layout/orgChart1"/>
    <dgm:cxn modelId="{FC3718CA-139E-4CE6-A722-58CB8ED596AC}" type="presOf" srcId="{DE7B2676-E9C6-4BC9-B1BB-2E21B535FD36}" destId="{71820C2F-75B7-4B25-9D7A-2CDEF1D88F1A}" srcOrd="0" destOrd="0" presId="urn:microsoft.com/office/officeart/2005/8/layout/orgChart1"/>
    <dgm:cxn modelId="{1B4D2331-BA9D-4BE9-A71B-DE6444B796BE}" type="presOf" srcId="{871978F0-D45F-4E91-A76E-09FE01CA794A}" destId="{EF00B352-B047-451D-A4B6-397774C3906D}" srcOrd="0" destOrd="0" presId="urn:microsoft.com/office/officeart/2005/8/layout/orgChart1"/>
    <dgm:cxn modelId="{4F55D9EF-3942-4D69-A39A-93E88F2D1F63}" type="presOf" srcId="{736DA963-B03A-4E07-9422-D85365510FC0}" destId="{E4AFB349-28AC-49E0-85C8-90B2FA8F1011}" srcOrd="0" destOrd="0" presId="urn:microsoft.com/office/officeart/2005/8/layout/orgChart1"/>
    <dgm:cxn modelId="{E0750F7C-9CD5-4F0F-BC82-ABF5A7E094D7}" srcId="{2531AB1D-8E8D-4067-A55F-309CCC5ED888}" destId="{F9C3E235-E71C-40CA-B03B-3B6129DD338F}" srcOrd="2" destOrd="0" parTransId="{F3E549C6-566D-4299-B028-D66FEBDB6F2D}" sibTransId="{D55D3479-952C-4B65-9823-2835137D38DB}"/>
    <dgm:cxn modelId="{A684843B-DD0E-47FB-9C90-C95700281C4B}" type="presOf" srcId="{F9C3E235-E71C-40CA-B03B-3B6129DD338F}" destId="{576998FD-879F-446B-A7E9-7CA4B447B2E0}" srcOrd="1" destOrd="0" presId="urn:microsoft.com/office/officeart/2005/8/layout/orgChart1"/>
    <dgm:cxn modelId="{E6D66F8B-FDA0-4C40-81D6-66406756A074}" srcId="{DEEDD4F1-D2A9-4A1C-BF0F-E0DA91D74434}" destId="{E1B796D9-7B9D-49B3-B400-6E308A1C6054}" srcOrd="2" destOrd="0" parTransId="{0CD814CF-BA0B-475C-94F1-9D2C2D4A587F}" sibTransId="{7B7B8654-18A1-4528-AC18-A55BA76BE151}"/>
    <dgm:cxn modelId="{FF9670BE-16F2-4B4C-8970-A36ED8938398}" type="presOf" srcId="{27AD439A-8F6E-432D-BB98-BDCDD47AC7A6}" destId="{6BD5F5FC-DACA-4FBB-AB8B-F17B40AF5804}" srcOrd="0" destOrd="0" presId="urn:microsoft.com/office/officeart/2005/8/layout/orgChart1"/>
    <dgm:cxn modelId="{254CB1AC-EA14-4D73-B302-27EF8C87D475}" type="presOf" srcId="{E1B796D9-7B9D-49B3-B400-6E308A1C6054}" destId="{DBF6647B-F0CC-4C49-9EA1-710A3A62E842}" srcOrd="1" destOrd="0" presId="urn:microsoft.com/office/officeart/2005/8/layout/orgChart1"/>
    <dgm:cxn modelId="{1A825C04-4DBF-4195-AC4F-6B307A91FFBA}" srcId="{434F3478-D99E-46C3-A90C-8E2408977C90}" destId="{0570E3A1-B450-437C-A159-0F728DE20E97}" srcOrd="1" destOrd="0" parTransId="{9412DB43-0A03-4B8D-B86C-D0E6DE0AD8C3}" sibTransId="{72218601-EFA7-4E6D-84EE-A9E0ADC65D5F}"/>
    <dgm:cxn modelId="{900B9679-A018-4BC2-82EB-0FFDC1ECB79E}" type="presOf" srcId="{0570E3A1-B450-437C-A159-0F728DE20E97}" destId="{6E29B649-1BBE-4B7D-823F-CD0D429A9E6A}" srcOrd="0" destOrd="0" presId="urn:microsoft.com/office/officeart/2005/8/layout/orgChart1"/>
    <dgm:cxn modelId="{610BBC75-088A-4B4B-8331-82E2E0E0A1B0}" type="presOf" srcId="{2355CDFD-A5A4-41C8-A904-3FD4561CE395}" destId="{23DBCC0F-F2AA-4E02-8518-36CDFBE8D8E2}" srcOrd="0" destOrd="0" presId="urn:microsoft.com/office/officeart/2005/8/layout/orgChart1"/>
    <dgm:cxn modelId="{2F59C3E5-AC50-4374-944D-37CD754255EA}" type="presOf" srcId="{11146081-64F0-430D-A998-E87B5BA30F66}" destId="{5C38DF22-48E3-4690-BA90-5CDA1B8D9792}" srcOrd="1" destOrd="0" presId="urn:microsoft.com/office/officeart/2005/8/layout/orgChart1"/>
    <dgm:cxn modelId="{67B0628F-582E-425F-AAEF-5FA900EEFBC7}" type="presOf" srcId="{B1CFF7D3-0D71-40A6-8A35-C09B9CCA13CB}" destId="{D53DEA9D-9746-42BD-92A2-3460899AF7A4}" srcOrd="1" destOrd="0" presId="urn:microsoft.com/office/officeart/2005/8/layout/orgChart1"/>
    <dgm:cxn modelId="{BB8C92CF-93A7-431B-8286-09E323C2E41C}" type="presOf" srcId="{B1CFF7D3-0D71-40A6-8A35-C09B9CCA13CB}" destId="{57B4E8F0-5E5E-45F6-91FF-3AE82EB323A9}" srcOrd="0" destOrd="0" presId="urn:microsoft.com/office/officeart/2005/8/layout/orgChart1"/>
    <dgm:cxn modelId="{37B164EE-C46D-456E-8645-24871270E5AF}" type="presOf" srcId="{8DA6C426-4ABC-47F7-8545-C6FE209097DF}" destId="{64C4793B-3721-421A-9C80-A6D8A34518BB}" srcOrd="0" destOrd="0" presId="urn:microsoft.com/office/officeart/2005/8/layout/orgChart1"/>
    <dgm:cxn modelId="{64A365B2-D9E5-491C-A924-D970B5EE63D8}" type="presOf" srcId="{A370BB5C-8298-467F-B2D7-952AA0ACA73C}" destId="{34B8A104-7EED-4E7E-B666-B0195C0B939E}" srcOrd="0" destOrd="0" presId="urn:microsoft.com/office/officeart/2005/8/layout/orgChart1"/>
    <dgm:cxn modelId="{7FC661ED-7B5B-4EBC-88F1-6E797A9322E5}" type="presOf" srcId="{F9C3E235-E71C-40CA-B03B-3B6129DD338F}" destId="{F0220A48-2886-45C2-A99F-B05169711C96}" srcOrd="0" destOrd="0" presId="urn:microsoft.com/office/officeart/2005/8/layout/orgChart1"/>
    <dgm:cxn modelId="{240A98B3-9700-4FC8-98B5-BB062E918C0C}" type="presOf" srcId="{61A18341-BCC7-4962-A2AC-3B543BF73F0F}" destId="{6521504C-BFB2-4C91-BF43-3B0E22C6DC86}" srcOrd="0" destOrd="0" presId="urn:microsoft.com/office/officeart/2005/8/layout/orgChart1"/>
    <dgm:cxn modelId="{C2C952C0-939F-4505-A0BF-55315326A25F}" srcId="{2531AB1D-8E8D-4067-A55F-309CCC5ED888}" destId="{588D48B3-EFCA-400F-AE26-AD0336800427}" srcOrd="7" destOrd="0" parTransId="{8DA6C426-4ABC-47F7-8545-C6FE209097DF}" sibTransId="{0731E28E-F8CC-423D-A4B8-86988631DE17}"/>
    <dgm:cxn modelId="{0202D698-39AB-4894-A10C-C3828F5EE44C}" type="presOf" srcId="{78C525AB-A02F-4EB5-8F3F-5FE4DF8ABB22}" destId="{C2665CF5-A3C8-4607-B5CC-3FC319598F42}" srcOrd="0" destOrd="0" presId="urn:microsoft.com/office/officeart/2005/8/layout/orgChart1"/>
    <dgm:cxn modelId="{8913E358-68A4-4AE2-8CB3-63253E0006A2}" type="presOf" srcId="{9412DB43-0A03-4B8D-B86C-D0E6DE0AD8C3}" destId="{61B364D0-40A7-487C-9214-7E6516C1C096}" srcOrd="0" destOrd="0" presId="urn:microsoft.com/office/officeart/2005/8/layout/orgChart1"/>
    <dgm:cxn modelId="{E9CD3A3A-EB58-466C-A718-5C26C9C3B880}" srcId="{F9C3E235-E71C-40CA-B03B-3B6129DD338F}" destId="{736DA963-B03A-4E07-9422-D85365510FC0}" srcOrd="0" destOrd="0" parTransId="{4D07F92A-4E5A-4776-91B8-CE55F1834A04}" sibTransId="{48EDA035-F96D-4B56-8A5A-E91229011E08}"/>
    <dgm:cxn modelId="{EF08F9AB-D653-41B5-9C60-C8DF7945A808}" type="presOf" srcId="{88D36B2F-F085-4733-97BA-A6505D1CB015}" destId="{91E3F5E7-7DC1-4582-8A2F-259B48CB3F80}" srcOrd="0" destOrd="0" presId="urn:microsoft.com/office/officeart/2005/8/layout/orgChart1"/>
    <dgm:cxn modelId="{7838276A-71EC-4CFE-819F-2175CD6EED5C}" type="presOf" srcId="{DEEDD4F1-D2A9-4A1C-BF0F-E0DA91D74434}" destId="{DB1EB64F-8F3D-41AB-ADA6-1D22A5CAC284}" srcOrd="0" destOrd="0" presId="urn:microsoft.com/office/officeart/2005/8/layout/orgChart1"/>
    <dgm:cxn modelId="{15DEA40E-38E4-4FF9-BD72-CF04D45C2B36}" type="presOf" srcId="{9C35DE65-B608-4B7D-A379-E0F3E5883ACA}" destId="{E2828F36-82A6-4A49-B739-DC768451CF9B}" srcOrd="0" destOrd="0" presId="urn:microsoft.com/office/officeart/2005/8/layout/orgChart1"/>
    <dgm:cxn modelId="{FDE30F5C-E21E-41D2-AEBE-DC18F47AA9EA}" type="presOf" srcId="{4D07F92A-4E5A-4776-91B8-CE55F1834A04}" destId="{84BA80EE-849E-4D49-A4BD-A5386E3CEBE5}" srcOrd="0" destOrd="0" presId="urn:microsoft.com/office/officeart/2005/8/layout/orgChart1"/>
    <dgm:cxn modelId="{5ABE31AF-3236-40FC-B6D6-B9EEE2D7034B}" type="presOf" srcId="{7F491814-E656-44E8-9837-1C68947F0C41}" destId="{4D32BE10-0AF1-4CEE-AADF-5AAEA05FDFAB}" srcOrd="0" destOrd="0" presId="urn:microsoft.com/office/officeart/2005/8/layout/orgChart1"/>
    <dgm:cxn modelId="{C7366DBB-3D78-4AB1-91AD-0D033C996FB9}" srcId="{DEEDD4F1-D2A9-4A1C-BF0F-E0DA91D74434}" destId="{61A18341-BCC7-4962-A2AC-3B543BF73F0F}" srcOrd="3" destOrd="0" parTransId="{7F491814-E656-44E8-9837-1C68947F0C41}" sibTransId="{59323A1A-5E7B-43C6-AA45-9D3279F815FC}"/>
    <dgm:cxn modelId="{DDABA97F-6849-47D7-8817-B5D80CF53BEB}" type="presOf" srcId="{A6E871BB-E3F6-496E-BC70-3119C6F322CB}" destId="{C408A62C-73FB-45E8-9B9A-0859D3A4C23E}" srcOrd="0" destOrd="0" presId="urn:microsoft.com/office/officeart/2005/8/layout/orgChart1"/>
    <dgm:cxn modelId="{01273B89-DC6E-48B0-9C55-A431C9CFEFDF}" type="presOf" srcId="{0570E3A1-B450-437C-A159-0F728DE20E97}" destId="{14E88E6C-431B-4A41-85F4-A755AF91FB72}" srcOrd="1" destOrd="0" presId="urn:microsoft.com/office/officeart/2005/8/layout/orgChart1"/>
    <dgm:cxn modelId="{3188A209-D771-4CD1-8ED2-619B20E83064}" type="presOf" srcId="{61A18341-BCC7-4962-A2AC-3B543BF73F0F}" destId="{24EA250C-71B9-4EDF-B500-E44F6040CFE7}" srcOrd="1" destOrd="0" presId="urn:microsoft.com/office/officeart/2005/8/layout/orgChart1"/>
    <dgm:cxn modelId="{55B32DFF-6455-4662-AE62-6C3F14197AA5}" type="presOf" srcId="{588D48B3-EFCA-400F-AE26-AD0336800427}" destId="{EEEC9711-7F42-41F0-999F-D02D1761C8E8}" srcOrd="1" destOrd="0" presId="urn:microsoft.com/office/officeart/2005/8/layout/orgChart1"/>
    <dgm:cxn modelId="{A6B69D8D-E21F-49F4-A8B3-494EEF1EE949}" type="presOf" srcId="{A0AD9E49-8E75-4C42-853C-6362A47CFE7E}" destId="{EEC4B497-356E-41E6-8993-91503AB963C1}" srcOrd="0" destOrd="0" presId="urn:microsoft.com/office/officeart/2005/8/layout/orgChart1"/>
    <dgm:cxn modelId="{6ECE5E05-E197-4A34-851F-22F500102C6C}" srcId="{2531AB1D-8E8D-4067-A55F-309CCC5ED888}" destId="{9C35DE65-B608-4B7D-A379-E0F3E5883ACA}" srcOrd="6" destOrd="0" parTransId="{484B2331-1AC1-4FCF-A41C-6D3BEFE05A52}" sibTransId="{3E271BA9-3818-4D54-9FDC-B86FFF7C761B}"/>
    <dgm:cxn modelId="{27BA87D0-3886-4652-AC1C-BDBFC598B051}" type="presOf" srcId="{11146081-64F0-430D-A998-E87B5BA30F66}" destId="{5F5ACDE9-057C-482D-8264-532AB66AE02E}" srcOrd="0" destOrd="0" presId="urn:microsoft.com/office/officeart/2005/8/layout/orgChart1"/>
    <dgm:cxn modelId="{0790B704-BFC5-4AB3-B9C7-8FC29C3B2182}" type="presOf" srcId="{2531AB1D-8E8D-4067-A55F-309CCC5ED888}" destId="{15E32A4F-5300-40D2-B980-326C8D455986}" srcOrd="0" destOrd="0" presId="urn:microsoft.com/office/officeart/2005/8/layout/orgChart1"/>
    <dgm:cxn modelId="{CE340E18-500B-4A9B-A375-FD25EA0D4CDF}" srcId="{2531AB1D-8E8D-4067-A55F-309CCC5ED888}" destId="{2F8DA067-853A-44F8-AF8A-905367D1AEFD}" srcOrd="5" destOrd="0" parTransId="{BDBC4262-49FF-441B-809E-2848CF3B0408}" sibTransId="{4636F7D1-4423-47F6-AB95-C6DBC431F9D8}"/>
    <dgm:cxn modelId="{283F9CB8-B3AA-4ADF-BF15-B1F481DF41D6}" type="presOf" srcId="{5FCCDF78-A420-4F8E-A34A-D7BA1446DEEA}" destId="{A5BFF47A-5C1D-4023-B1A2-19553A5C9FF1}" srcOrd="1" destOrd="0" presId="urn:microsoft.com/office/officeart/2005/8/layout/orgChart1"/>
    <dgm:cxn modelId="{70FBD24D-5ECF-4D87-8F0C-028DBADAC76C}" type="presOf" srcId="{4910E1AD-B61F-4461-95A3-1BC7EDF65107}" destId="{C825A3EB-53DD-4A93-ADA3-D1DED1FB2446}" srcOrd="1" destOrd="0" presId="urn:microsoft.com/office/officeart/2005/8/layout/orgChart1"/>
    <dgm:cxn modelId="{3D3708C1-89BD-487E-9E9D-D2289B6DFDB5}" type="presOf" srcId="{78C525AB-A02F-4EB5-8F3F-5FE4DF8ABB22}" destId="{A9CB6BC0-4CCC-4807-8FA2-B374B8A473AC}" srcOrd="1" destOrd="0" presId="urn:microsoft.com/office/officeart/2005/8/layout/orgChart1"/>
    <dgm:cxn modelId="{EF66828F-233D-420F-BFE3-8A1C6100914E}" srcId="{2531AB1D-8E8D-4067-A55F-309CCC5ED888}" destId="{871978F0-D45F-4E91-A76E-09FE01CA794A}" srcOrd="0" destOrd="0" parTransId="{88D36B2F-F085-4733-97BA-A6505D1CB015}" sibTransId="{6A888DDB-81C9-46FF-BF8E-A448F3CE01BF}"/>
    <dgm:cxn modelId="{FE0D990D-5CEE-4852-824E-70526F7E006E}" srcId="{F9C3E235-E71C-40CA-B03B-3B6129DD338F}" destId="{78C525AB-A02F-4EB5-8F3F-5FE4DF8ABB22}" srcOrd="2" destOrd="0" parTransId="{9A8927FB-5022-40D1-9200-B95AC4CDBB58}" sibTransId="{05D95DE6-8D16-4C15-A4FB-E3315C3EB764}"/>
    <dgm:cxn modelId="{75BDB318-9C31-418D-8D96-9F3AC7CFD65F}" type="presParOf" srcId="{5792AD94-BB17-43E0-8248-6649C5701669}" destId="{2A4FC73A-ECD9-46D0-AE7C-6D9E7EFCD49D}" srcOrd="0" destOrd="0" presId="urn:microsoft.com/office/officeart/2005/8/layout/orgChart1"/>
    <dgm:cxn modelId="{8D17E331-F9C4-44DE-9AD4-6E0D16089F4B}" type="presParOf" srcId="{2A4FC73A-ECD9-46D0-AE7C-6D9E7EFCD49D}" destId="{6A05DB47-4297-42D9-BD46-C1974CCAD9AA}" srcOrd="0" destOrd="0" presId="urn:microsoft.com/office/officeart/2005/8/layout/orgChart1"/>
    <dgm:cxn modelId="{687E4E51-A686-43A6-A17B-15CCF53E4519}" type="presParOf" srcId="{6A05DB47-4297-42D9-BD46-C1974CCAD9AA}" destId="{15E32A4F-5300-40D2-B980-326C8D455986}" srcOrd="0" destOrd="0" presId="urn:microsoft.com/office/officeart/2005/8/layout/orgChart1"/>
    <dgm:cxn modelId="{4BA4421C-611D-45F0-905E-76C20E961C18}" type="presParOf" srcId="{6A05DB47-4297-42D9-BD46-C1974CCAD9AA}" destId="{A8BA4221-FA5C-42D3-98F1-47827109B52B}" srcOrd="1" destOrd="0" presId="urn:microsoft.com/office/officeart/2005/8/layout/orgChart1"/>
    <dgm:cxn modelId="{28693C13-851F-40A8-94E0-6F087C58A406}" type="presParOf" srcId="{2A4FC73A-ECD9-46D0-AE7C-6D9E7EFCD49D}" destId="{2AAC33E0-6F91-4498-AACC-96B9F5451A38}" srcOrd="1" destOrd="0" presId="urn:microsoft.com/office/officeart/2005/8/layout/orgChart1"/>
    <dgm:cxn modelId="{D08E61F4-9D5B-4B3D-9E43-CC97439CF0F1}" type="presParOf" srcId="{2AAC33E0-6F91-4498-AACC-96B9F5451A38}" destId="{EEC4B497-356E-41E6-8993-91503AB963C1}" srcOrd="0" destOrd="0" presId="urn:microsoft.com/office/officeart/2005/8/layout/orgChart1"/>
    <dgm:cxn modelId="{9071A6AA-AA5D-408A-8198-5B50B11CCE18}" type="presParOf" srcId="{2AAC33E0-6F91-4498-AACC-96B9F5451A38}" destId="{C65E79D5-BD8A-44C7-B645-35D8D8099738}" srcOrd="1" destOrd="0" presId="urn:microsoft.com/office/officeart/2005/8/layout/orgChart1"/>
    <dgm:cxn modelId="{7133017D-A7B0-4C9E-AB9D-C2795049F616}" type="presParOf" srcId="{C65E79D5-BD8A-44C7-B645-35D8D8099738}" destId="{4B3AAC41-3AAB-4770-B6E3-2881665B2227}" srcOrd="0" destOrd="0" presId="urn:microsoft.com/office/officeart/2005/8/layout/orgChart1"/>
    <dgm:cxn modelId="{D37E29C0-7673-4EF5-BB97-604A97F00166}" type="presParOf" srcId="{4B3AAC41-3AAB-4770-B6E3-2881665B2227}" destId="{DB1EB64F-8F3D-41AB-ADA6-1D22A5CAC284}" srcOrd="0" destOrd="0" presId="urn:microsoft.com/office/officeart/2005/8/layout/orgChart1"/>
    <dgm:cxn modelId="{A19DABE5-AECD-41F1-B563-E94DF39F1DF0}" type="presParOf" srcId="{4B3AAC41-3AAB-4770-B6E3-2881665B2227}" destId="{FFEBACF1-0BF4-4BA2-99CE-2C2D55CF693F}" srcOrd="1" destOrd="0" presId="urn:microsoft.com/office/officeart/2005/8/layout/orgChart1"/>
    <dgm:cxn modelId="{845BED07-9938-4B81-AA8E-A4E113981944}" type="presParOf" srcId="{C65E79D5-BD8A-44C7-B645-35D8D8099738}" destId="{3792CFE6-A512-4906-874D-9D67A83DFC79}" srcOrd="1" destOrd="0" presId="urn:microsoft.com/office/officeart/2005/8/layout/orgChart1"/>
    <dgm:cxn modelId="{A616CC76-C3DF-487A-A697-E1D724C08FE6}" type="presParOf" srcId="{3792CFE6-A512-4906-874D-9D67A83DFC79}" destId="{6F6D3129-5130-4528-8A10-0E161CFD8BB8}" srcOrd="0" destOrd="0" presId="urn:microsoft.com/office/officeart/2005/8/layout/orgChart1"/>
    <dgm:cxn modelId="{41AED5DA-9AD5-4053-8458-7AC1742E017D}" type="presParOf" srcId="{3792CFE6-A512-4906-874D-9D67A83DFC79}" destId="{6F377B2C-CFB2-4433-B917-E547DB740FFA}" srcOrd="1" destOrd="0" presId="urn:microsoft.com/office/officeart/2005/8/layout/orgChart1"/>
    <dgm:cxn modelId="{8FDC4856-22E3-4153-A3FC-CDF4E69867CF}" type="presParOf" srcId="{6F377B2C-CFB2-4433-B917-E547DB740FFA}" destId="{735BEA92-5F20-4950-8FA6-67BBF486B692}" srcOrd="0" destOrd="0" presId="urn:microsoft.com/office/officeart/2005/8/layout/orgChart1"/>
    <dgm:cxn modelId="{4EECFA75-3BFF-4A5B-B0D1-DC87882A7021}" type="presParOf" srcId="{735BEA92-5F20-4950-8FA6-67BBF486B692}" destId="{5F5ACDE9-057C-482D-8264-532AB66AE02E}" srcOrd="0" destOrd="0" presId="urn:microsoft.com/office/officeart/2005/8/layout/orgChart1"/>
    <dgm:cxn modelId="{3962E7BA-565A-4408-A3E8-692F4A9071E5}" type="presParOf" srcId="{735BEA92-5F20-4950-8FA6-67BBF486B692}" destId="{5C38DF22-48E3-4690-BA90-5CDA1B8D9792}" srcOrd="1" destOrd="0" presId="urn:microsoft.com/office/officeart/2005/8/layout/orgChart1"/>
    <dgm:cxn modelId="{78C78B0B-82F9-4853-B274-505BE6F98CED}" type="presParOf" srcId="{6F377B2C-CFB2-4433-B917-E547DB740FFA}" destId="{E088FD3B-A1AB-41F5-9216-5B3955F51A34}" srcOrd="1" destOrd="0" presId="urn:microsoft.com/office/officeart/2005/8/layout/orgChart1"/>
    <dgm:cxn modelId="{BB3C731A-FF96-4752-AE3E-F2E4C2B01E87}" type="presParOf" srcId="{6F377B2C-CFB2-4433-B917-E547DB740FFA}" destId="{D0F5C7AA-E2FA-4C38-932F-525F3B2A3941}" srcOrd="2" destOrd="0" presId="urn:microsoft.com/office/officeart/2005/8/layout/orgChart1"/>
    <dgm:cxn modelId="{BF4A7718-DA54-4E3E-B617-13BDE2E43A56}" type="presParOf" srcId="{3792CFE6-A512-4906-874D-9D67A83DFC79}" destId="{34B8A104-7EED-4E7E-B666-B0195C0B939E}" srcOrd="2" destOrd="0" presId="urn:microsoft.com/office/officeart/2005/8/layout/orgChart1"/>
    <dgm:cxn modelId="{E2E3BCE1-FFA0-4517-B903-8B654ECFE0F2}" type="presParOf" srcId="{3792CFE6-A512-4906-874D-9D67A83DFC79}" destId="{601BF38D-87F8-4011-839B-C8B6CE015BD6}" srcOrd="3" destOrd="0" presId="urn:microsoft.com/office/officeart/2005/8/layout/orgChart1"/>
    <dgm:cxn modelId="{280D7CB7-05B2-4DF1-B4CE-05ABD088A1F2}" type="presParOf" srcId="{601BF38D-87F8-4011-839B-C8B6CE015BD6}" destId="{C6D0C4CA-36CE-4979-86D8-6E188718933F}" srcOrd="0" destOrd="0" presId="urn:microsoft.com/office/officeart/2005/8/layout/orgChart1"/>
    <dgm:cxn modelId="{69D5CD8E-F272-47A2-8DBF-2521C7B04552}" type="presParOf" srcId="{C6D0C4CA-36CE-4979-86D8-6E188718933F}" destId="{6F53B3A2-B82F-4C74-BAAB-4142F3B7798F}" srcOrd="0" destOrd="0" presId="urn:microsoft.com/office/officeart/2005/8/layout/orgChart1"/>
    <dgm:cxn modelId="{42E5F76C-CDE9-43D6-A03F-34E6BC4533F2}" type="presParOf" srcId="{C6D0C4CA-36CE-4979-86D8-6E188718933F}" destId="{DC0730E6-81E9-4F3C-8005-B325F354E454}" srcOrd="1" destOrd="0" presId="urn:microsoft.com/office/officeart/2005/8/layout/orgChart1"/>
    <dgm:cxn modelId="{8C9DFDC6-94A1-427C-BA26-DFDFB731FF9C}" type="presParOf" srcId="{601BF38D-87F8-4011-839B-C8B6CE015BD6}" destId="{670C4CDA-73B8-497F-AFA3-E29F06DB5791}" srcOrd="1" destOrd="0" presId="urn:microsoft.com/office/officeart/2005/8/layout/orgChart1"/>
    <dgm:cxn modelId="{ED14F7C0-6FF9-4A8A-9DFE-311D7DDDFA98}" type="presParOf" srcId="{601BF38D-87F8-4011-839B-C8B6CE015BD6}" destId="{EBC3BB34-0C2C-4FFD-B4AE-BFA7465D9287}" srcOrd="2" destOrd="0" presId="urn:microsoft.com/office/officeart/2005/8/layout/orgChart1"/>
    <dgm:cxn modelId="{3CD3E7D9-C18E-4AFD-B298-F46609E1D8C7}" type="presParOf" srcId="{3792CFE6-A512-4906-874D-9D67A83DFC79}" destId="{D0A03854-2F23-4B5E-B6C5-1DEA3E39CCBA}" srcOrd="4" destOrd="0" presId="urn:microsoft.com/office/officeart/2005/8/layout/orgChart1"/>
    <dgm:cxn modelId="{0523A960-8181-433F-8B5E-62CD4B0DC530}" type="presParOf" srcId="{3792CFE6-A512-4906-874D-9D67A83DFC79}" destId="{9CE87A92-5F3E-4052-B510-3D0DE1468C9A}" srcOrd="5" destOrd="0" presId="urn:microsoft.com/office/officeart/2005/8/layout/orgChart1"/>
    <dgm:cxn modelId="{19B99B1D-50EF-4FA1-8D9A-55A540640A95}" type="presParOf" srcId="{9CE87A92-5F3E-4052-B510-3D0DE1468C9A}" destId="{9BE20489-7EB3-4998-87D3-6B562D42FC84}" srcOrd="0" destOrd="0" presId="urn:microsoft.com/office/officeart/2005/8/layout/orgChart1"/>
    <dgm:cxn modelId="{2D0BC805-3B26-47E3-AA38-8822F5E1D239}" type="presParOf" srcId="{9BE20489-7EB3-4998-87D3-6B562D42FC84}" destId="{11B778CC-ECA7-471E-A6F2-01C797C03312}" srcOrd="0" destOrd="0" presId="urn:microsoft.com/office/officeart/2005/8/layout/orgChart1"/>
    <dgm:cxn modelId="{E9525A1C-CDFB-498C-B709-81B641705DEB}" type="presParOf" srcId="{9BE20489-7EB3-4998-87D3-6B562D42FC84}" destId="{DBF6647B-F0CC-4C49-9EA1-710A3A62E842}" srcOrd="1" destOrd="0" presId="urn:microsoft.com/office/officeart/2005/8/layout/orgChart1"/>
    <dgm:cxn modelId="{71C01FDB-EE38-413D-8A91-6740DA82D316}" type="presParOf" srcId="{9CE87A92-5F3E-4052-B510-3D0DE1468C9A}" destId="{934C947F-8387-481E-BDF2-7DDB5BF111AC}" srcOrd="1" destOrd="0" presId="urn:microsoft.com/office/officeart/2005/8/layout/orgChart1"/>
    <dgm:cxn modelId="{E3C981D8-36EF-4EAA-B1E0-4665833E4EC5}" type="presParOf" srcId="{9CE87A92-5F3E-4052-B510-3D0DE1468C9A}" destId="{49A1AF4C-EF4A-4217-AD3D-3F6DB5B6452B}" srcOrd="2" destOrd="0" presId="urn:microsoft.com/office/officeart/2005/8/layout/orgChart1"/>
    <dgm:cxn modelId="{3D9A6809-39C1-4EFD-A8D3-E8046194B3FB}" type="presParOf" srcId="{3792CFE6-A512-4906-874D-9D67A83DFC79}" destId="{4D32BE10-0AF1-4CEE-AADF-5AAEA05FDFAB}" srcOrd="6" destOrd="0" presId="urn:microsoft.com/office/officeart/2005/8/layout/orgChart1"/>
    <dgm:cxn modelId="{E96A0F56-9BBB-4D78-94C9-428063285E3E}" type="presParOf" srcId="{3792CFE6-A512-4906-874D-9D67A83DFC79}" destId="{30DD0D4E-83C5-4D6D-AD07-2791C46833A4}" srcOrd="7" destOrd="0" presId="urn:microsoft.com/office/officeart/2005/8/layout/orgChart1"/>
    <dgm:cxn modelId="{10115825-752E-464E-9644-36DCBCD24C27}" type="presParOf" srcId="{30DD0D4E-83C5-4D6D-AD07-2791C46833A4}" destId="{08C0E65D-8692-4BA4-B363-10B76E160732}" srcOrd="0" destOrd="0" presId="urn:microsoft.com/office/officeart/2005/8/layout/orgChart1"/>
    <dgm:cxn modelId="{B18F257D-36C8-4AB9-8CD2-07D8CCA0CBD6}" type="presParOf" srcId="{08C0E65D-8692-4BA4-B363-10B76E160732}" destId="{6521504C-BFB2-4C91-BF43-3B0E22C6DC86}" srcOrd="0" destOrd="0" presId="urn:microsoft.com/office/officeart/2005/8/layout/orgChart1"/>
    <dgm:cxn modelId="{4923003C-B67E-4DF3-809C-4BFF6E14550A}" type="presParOf" srcId="{08C0E65D-8692-4BA4-B363-10B76E160732}" destId="{24EA250C-71B9-4EDF-B500-E44F6040CFE7}" srcOrd="1" destOrd="0" presId="urn:microsoft.com/office/officeart/2005/8/layout/orgChart1"/>
    <dgm:cxn modelId="{12302851-01BE-417E-8B3E-877738552B21}" type="presParOf" srcId="{30DD0D4E-83C5-4D6D-AD07-2791C46833A4}" destId="{FD800E6B-D0B9-4532-80EB-5A4C97BC130A}" srcOrd="1" destOrd="0" presId="urn:microsoft.com/office/officeart/2005/8/layout/orgChart1"/>
    <dgm:cxn modelId="{A9C0FAF0-5D97-4495-A685-E3D06F1A299B}" type="presParOf" srcId="{30DD0D4E-83C5-4D6D-AD07-2791C46833A4}" destId="{5EE4E664-29D8-4804-B97F-69008B47ED2F}" srcOrd="2" destOrd="0" presId="urn:microsoft.com/office/officeart/2005/8/layout/orgChart1"/>
    <dgm:cxn modelId="{FEAEEEAB-5882-4A22-86CF-EB2124A0842E}" type="presParOf" srcId="{C65E79D5-BD8A-44C7-B645-35D8D8099738}" destId="{718B6E61-A4D4-4E6D-8C4F-E487F6567C43}" srcOrd="2" destOrd="0" presId="urn:microsoft.com/office/officeart/2005/8/layout/orgChart1"/>
    <dgm:cxn modelId="{E6894437-0745-46DA-876B-F9AD5B7D59F9}" type="presParOf" srcId="{2AAC33E0-6F91-4498-AACC-96B9F5451A38}" destId="{BEBC4707-8DDA-4370-9113-6179B5A5BE79}" srcOrd="2" destOrd="0" presId="urn:microsoft.com/office/officeart/2005/8/layout/orgChart1"/>
    <dgm:cxn modelId="{35E2D6EA-5ADC-471A-84BF-F52A242CB418}" type="presParOf" srcId="{2AAC33E0-6F91-4498-AACC-96B9F5451A38}" destId="{D53A34FB-03EF-436A-8F52-CC7DAB81121C}" srcOrd="3" destOrd="0" presId="urn:microsoft.com/office/officeart/2005/8/layout/orgChart1"/>
    <dgm:cxn modelId="{E4CAB3DD-33A1-43BF-A6C5-72F75172D571}" type="presParOf" srcId="{D53A34FB-03EF-436A-8F52-CC7DAB81121C}" destId="{0A03E168-63FA-4170-A5FC-2B3890878607}" srcOrd="0" destOrd="0" presId="urn:microsoft.com/office/officeart/2005/8/layout/orgChart1"/>
    <dgm:cxn modelId="{FCE5CA73-2AF1-44C9-A65C-03BCDA1C5A65}" type="presParOf" srcId="{0A03E168-63FA-4170-A5FC-2B3890878607}" destId="{F0220A48-2886-45C2-A99F-B05169711C96}" srcOrd="0" destOrd="0" presId="urn:microsoft.com/office/officeart/2005/8/layout/orgChart1"/>
    <dgm:cxn modelId="{89687310-6EEB-4A79-9056-CB07CE449C4A}" type="presParOf" srcId="{0A03E168-63FA-4170-A5FC-2B3890878607}" destId="{576998FD-879F-446B-A7E9-7CA4B447B2E0}" srcOrd="1" destOrd="0" presId="urn:microsoft.com/office/officeart/2005/8/layout/orgChart1"/>
    <dgm:cxn modelId="{FE312428-9C8F-4EFE-AC54-12BD6E62FA82}" type="presParOf" srcId="{D53A34FB-03EF-436A-8F52-CC7DAB81121C}" destId="{F866F259-1822-455F-AC98-8E60FA9AF5BB}" srcOrd="1" destOrd="0" presId="urn:microsoft.com/office/officeart/2005/8/layout/orgChart1"/>
    <dgm:cxn modelId="{15CDF7F8-BB3E-41F0-8798-7047ED9C4F9B}" type="presParOf" srcId="{F866F259-1822-455F-AC98-8E60FA9AF5BB}" destId="{84BA80EE-849E-4D49-A4BD-A5386E3CEBE5}" srcOrd="0" destOrd="0" presId="urn:microsoft.com/office/officeart/2005/8/layout/orgChart1"/>
    <dgm:cxn modelId="{C144CA87-BCB2-4261-9152-66CF219C3ACE}" type="presParOf" srcId="{F866F259-1822-455F-AC98-8E60FA9AF5BB}" destId="{186A6826-DA7B-4F03-B820-EC622FDD7A2C}" srcOrd="1" destOrd="0" presId="urn:microsoft.com/office/officeart/2005/8/layout/orgChart1"/>
    <dgm:cxn modelId="{387E88DC-7D8A-4382-9AB2-EC667B16BABA}" type="presParOf" srcId="{186A6826-DA7B-4F03-B820-EC622FDD7A2C}" destId="{FE0CB0D9-67C3-4DA2-9686-C3F1AB0B9211}" srcOrd="0" destOrd="0" presId="urn:microsoft.com/office/officeart/2005/8/layout/orgChart1"/>
    <dgm:cxn modelId="{41FBCFF6-1118-4F22-96F2-BE314FB1AA50}" type="presParOf" srcId="{FE0CB0D9-67C3-4DA2-9686-C3F1AB0B9211}" destId="{E4AFB349-28AC-49E0-85C8-90B2FA8F1011}" srcOrd="0" destOrd="0" presId="urn:microsoft.com/office/officeart/2005/8/layout/orgChart1"/>
    <dgm:cxn modelId="{1B03E3BA-4892-4020-ADF6-B6ECF0C85F3F}" type="presParOf" srcId="{FE0CB0D9-67C3-4DA2-9686-C3F1AB0B9211}" destId="{C2BDFAC6-2876-4844-B5A7-C8E411080953}" srcOrd="1" destOrd="0" presId="urn:microsoft.com/office/officeart/2005/8/layout/orgChart1"/>
    <dgm:cxn modelId="{260899DB-CDEC-402F-9F40-54B98D4B87E1}" type="presParOf" srcId="{186A6826-DA7B-4F03-B820-EC622FDD7A2C}" destId="{796271DE-657E-4A1A-8B18-EA3DF44C607F}" srcOrd="1" destOrd="0" presId="urn:microsoft.com/office/officeart/2005/8/layout/orgChart1"/>
    <dgm:cxn modelId="{CF2E469B-15DB-40A8-8FC6-C47CB323350B}" type="presParOf" srcId="{186A6826-DA7B-4F03-B820-EC622FDD7A2C}" destId="{B16A0098-F5FB-4557-BA3A-674A1AE0EB28}" srcOrd="2" destOrd="0" presId="urn:microsoft.com/office/officeart/2005/8/layout/orgChart1"/>
    <dgm:cxn modelId="{F8B57BA3-BEAC-43B7-BB15-4B3E0C719AA9}" type="presParOf" srcId="{F866F259-1822-455F-AC98-8E60FA9AF5BB}" destId="{2DBFF054-8483-438A-858F-B30DE13ED3E6}" srcOrd="2" destOrd="0" presId="urn:microsoft.com/office/officeart/2005/8/layout/orgChart1"/>
    <dgm:cxn modelId="{F1A87153-34A5-4560-BDB7-A5002AB9AB4D}" type="presParOf" srcId="{F866F259-1822-455F-AC98-8E60FA9AF5BB}" destId="{BEF9C369-54F8-4331-A0C6-31376588B238}" srcOrd="3" destOrd="0" presId="urn:microsoft.com/office/officeart/2005/8/layout/orgChart1"/>
    <dgm:cxn modelId="{DDA79F10-E325-408E-83F8-38A7289678FD}" type="presParOf" srcId="{BEF9C369-54F8-4331-A0C6-31376588B238}" destId="{642AF5F9-D2E5-4799-BE81-5CA92DFD14B0}" srcOrd="0" destOrd="0" presId="urn:microsoft.com/office/officeart/2005/8/layout/orgChart1"/>
    <dgm:cxn modelId="{CD4F8952-7CC2-47CC-9A3F-EC7F3A2C0267}" type="presParOf" srcId="{642AF5F9-D2E5-4799-BE81-5CA92DFD14B0}" destId="{F6AA7C2D-979D-4D3B-930C-B09E892B2E50}" srcOrd="0" destOrd="0" presId="urn:microsoft.com/office/officeart/2005/8/layout/orgChart1"/>
    <dgm:cxn modelId="{2C8DAC5A-030E-4A46-9276-A54503D94A25}" type="presParOf" srcId="{642AF5F9-D2E5-4799-BE81-5CA92DFD14B0}" destId="{9AAD47EE-1E93-4DC8-BD42-EB4F468696D9}" srcOrd="1" destOrd="0" presId="urn:microsoft.com/office/officeart/2005/8/layout/orgChart1"/>
    <dgm:cxn modelId="{00D61687-7587-4673-83C4-BC3196685813}" type="presParOf" srcId="{BEF9C369-54F8-4331-A0C6-31376588B238}" destId="{D6BDEEBD-843C-49AB-9296-5FD03A15C339}" srcOrd="1" destOrd="0" presId="urn:microsoft.com/office/officeart/2005/8/layout/orgChart1"/>
    <dgm:cxn modelId="{DC88B28C-78DD-4F6B-A40A-1B4E66D94031}" type="presParOf" srcId="{BEF9C369-54F8-4331-A0C6-31376588B238}" destId="{166704E7-E9C1-4C74-B100-97F908E0E2EC}" srcOrd="2" destOrd="0" presId="urn:microsoft.com/office/officeart/2005/8/layout/orgChart1"/>
    <dgm:cxn modelId="{CA3227E7-B6CE-47BB-AACB-747F228E8196}" type="presParOf" srcId="{F866F259-1822-455F-AC98-8E60FA9AF5BB}" destId="{6D92F0A4-3134-4B99-A1A2-002BD3635F4E}" srcOrd="4" destOrd="0" presId="urn:microsoft.com/office/officeart/2005/8/layout/orgChart1"/>
    <dgm:cxn modelId="{7DB98CBB-AB88-4EA6-BD4B-0899AD47D688}" type="presParOf" srcId="{F866F259-1822-455F-AC98-8E60FA9AF5BB}" destId="{259ABCE3-1A7E-4802-8F34-CE0D38BF52C2}" srcOrd="5" destOrd="0" presId="urn:microsoft.com/office/officeart/2005/8/layout/orgChart1"/>
    <dgm:cxn modelId="{1F2B828F-6DE7-46AE-8F34-44B1C48EED39}" type="presParOf" srcId="{259ABCE3-1A7E-4802-8F34-CE0D38BF52C2}" destId="{FBF2F184-D71A-4D2C-9756-1988A6CAD959}" srcOrd="0" destOrd="0" presId="urn:microsoft.com/office/officeart/2005/8/layout/orgChart1"/>
    <dgm:cxn modelId="{A967D263-748C-44FC-9542-10818AEEFE03}" type="presParOf" srcId="{FBF2F184-D71A-4D2C-9756-1988A6CAD959}" destId="{C2665CF5-A3C8-4607-B5CC-3FC319598F42}" srcOrd="0" destOrd="0" presId="urn:microsoft.com/office/officeart/2005/8/layout/orgChart1"/>
    <dgm:cxn modelId="{8E678E3C-D218-43CD-BEDD-1A903DF235CC}" type="presParOf" srcId="{FBF2F184-D71A-4D2C-9756-1988A6CAD959}" destId="{A9CB6BC0-4CCC-4807-8FA2-B374B8A473AC}" srcOrd="1" destOrd="0" presId="urn:microsoft.com/office/officeart/2005/8/layout/orgChart1"/>
    <dgm:cxn modelId="{4D68AB0D-FAF2-4F22-8F2E-2B85AF98CF9E}" type="presParOf" srcId="{259ABCE3-1A7E-4802-8F34-CE0D38BF52C2}" destId="{910A0FCC-E7F8-4DB3-BE6A-D656E7DEEF8C}" srcOrd="1" destOrd="0" presId="urn:microsoft.com/office/officeart/2005/8/layout/orgChart1"/>
    <dgm:cxn modelId="{DF2D0E25-B6EB-42F7-84CB-C1BF9C389236}" type="presParOf" srcId="{259ABCE3-1A7E-4802-8F34-CE0D38BF52C2}" destId="{AE645743-7BC1-43CD-A269-385025346F8A}" srcOrd="2" destOrd="0" presId="urn:microsoft.com/office/officeart/2005/8/layout/orgChart1"/>
    <dgm:cxn modelId="{E9C072D0-951F-4F99-AFBA-45CE776CED07}" type="presParOf" srcId="{D53A34FB-03EF-436A-8F52-CC7DAB81121C}" destId="{D684FE91-B76F-41B5-B1C1-62BAA6F4826A}" srcOrd="2" destOrd="0" presId="urn:microsoft.com/office/officeart/2005/8/layout/orgChart1"/>
    <dgm:cxn modelId="{848EC528-738D-451C-A592-4DD668CABABE}" type="presParOf" srcId="{2AAC33E0-6F91-4498-AACC-96B9F5451A38}" destId="{6BD5F5FC-DACA-4FBB-AB8B-F17B40AF5804}" srcOrd="4" destOrd="0" presId="urn:microsoft.com/office/officeart/2005/8/layout/orgChart1"/>
    <dgm:cxn modelId="{BD8F7825-2E52-47DE-9FB0-732CF9EFAAEC}" type="presParOf" srcId="{2AAC33E0-6F91-4498-AACC-96B9F5451A38}" destId="{FAB7DDA6-2CD4-4358-B8A2-18AF4CEA5D1F}" srcOrd="5" destOrd="0" presId="urn:microsoft.com/office/officeart/2005/8/layout/orgChart1"/>
    <dgm:cxn modelId="{143FE4B2-6F4D-4EC1-9750-EFD39656A94B}" type="presParOf" srcId="{FAB7DDA6-2CD4-4358-B8A2-18AF4CEA5D1F}" destId="{E30C9497-0943-417A-B4FC-11DFC00DB1EE}" srcOrd="0" destOrd="0" presId="urn:microsoft.com/office/officeart/2005/8/layout/orgChart1"/>
    <dgm:cxn modelId="{79333DFB-D2F6-49F6-817F-15333D066A91}" type="presParOf" srcId="{E30C9497-0943-417A-B4FC-11DFC00DB1EE}" destId="{CE75BE36-829A-4E3E-85ED-8D06CF37307C}" srcOrd="0" destOrd="0" presId="urn:microsoft.com/office/officeart/2005/8/layout/orgChart1"/>
    <dgm:cxn modelId="{0A81A1B5-40AC-4ED0-A67B-2BF385386120}" type="presParOf" srcId="{E30C9497-0943-417A-B4FC-11DFC00DB1EE}" destId="{CF395ABD-50CE-4C84-8602-272CF247E658}" srcOrd="1" destOrd="0" presId="urn:microsoft.com/office/officeart/2005/8/layout/orgChart1"/>
    <dgm:cxn modelId="{015AD054-CE7B-442D-A4B5-B0B7FFA7A4BB}" type="presParOf" srcId="{FAB7DDA6-2CD4-4358-B8A2-18AF4CEA5D1F}" destId="{6BC0C0AF-B40B-4645-ACDB-938D09CB55DE}" srcOrd="1" destOrd="0" presId="urn:microsoft.com/office/officeart/2005/8/layout/orgChart1"/>
    <dgm:cxn modelId="{999EAB75-5950-4654-988D-922C9A16C9A9}" type="presParOf" srcId="{6BC0C0AF-B40B-4645-ACDB-938D09CB55DE}" destId="{71820C2F-75B7-4B25-9D7A-2CDEF1D88F1A}" srcOrd="0" destOrd="0" presId="urn:microsoft.com/office/officeart/2005/8/layout/orgChart1"/>
    <dgm:cxn modelId="{64A0CF53-C336-4B60-A5AA-C460E09C7E29}" type="presParOf" srcId="{6BC0C0AF-B40B-4645-ACDB-938D09CB55DE}" destId="{7A1002CA-96AB-4868-841F-933F5AD0DE19}" srcOrd="1" destOrd="0" presId="urn:microsoft.com/office/officeart/2005/8/layout/orgChart1"/>
    <dgm:cxn modelId="{D56CCDB4-C280-48C4-9FDF-A1A5BA5BD7F4}" type="presParOf" srcId="{7A1002CA-96AB-4868-841F-933F5AD0DE19}" destId="{62D8DA9B-B3AB-4C00-ADE2-DB4860E22757}" srcOrd="0" destOrd="0" presId="urn:microsoft.com/office/officeart/2005/8/layout/orgChart1"/>
    <dgm:cxn modelId="{06B7D31E-660E-4A72-B376-8855CEF63322}" type="presParOf" srcId="{62D8DA9B-B3AB-4C00-ADE2-DB4860E22757}" destId="{D648B533-EA98-4570-9171-AAC8973D0A35}" srcOrd="0" destOrd="0" presId="urn:microsoft.com/office/officeart/2005/8/layout/orgChart1"/>
    <dgm:cxn modelId="{1D57EC2C-349A-4DCC-8817-9DF7BBA7C087}" type="presParOf" srcId="{62D8DA9B-B3AB-4C00-ADE2-DB4860E22757}" destId="{C825A3EB-53DD-4A93-ADA3-D1DED1FB2446}" srcOrd="1" destOrd="0" presId="urn:microsoft.com/office/officeart/2005/8/layout/orgChart1"/>
    <dgm:cxn modelId="{82C0C137-CF72-48D8-97AE-A8C8CC2F5926}" type="presParOf" srcId="{7A1002CA-96AB-4868-841F-933F5AD0DE19}" destId="{87BBFE31-F7A6-4942-82A8-191671181644}" srcOrd="1" destOrd="0" presId="urn:microsoft.com/office/officeart/2005/8/layout/orgChart1"/>
    <dgm:cxn modelId="{298D06B7-35BC-4467-AE12-8A163254A9EB}" type="presParOf" srcId="{7A1002CA-96AB-4868-841F-933F5AD0DE19}" destId="{978ECC48-7A65-4BB9-98D8-104E774BCB8C}" srcOrd="2" destOrd="0" presId="urn:microsoft.com/office/officeart/2005/8/layout/orgChart1"/>
    <dgm:cxn modelId="{27DEEF0B-5EB7-482F-AECB-5D740830ED52}" type="presParOf" srcId="{6BC0C0AF-B40B-4645-ACDB-938D09CB55DE}" destId="{61B364D0-40A7-487C-9214-7E6516C1C096}" srcOrd="2" destOrd="0" presId="urn:microsoft.com/office/officeart/2005/8/layout/orgChart1"/>
    <dgm:cxn modelId="{8ADCEE90-5B21-4125-8FE9-AE8B67FFD111}" type="presParOf" srcId="{6BC0C0AF-B40B-4645-ACDB-938D09CB55DE}" destId="{5A7577F0-0BC5-4F74-8C96-94F452E02DD7}" srcOrd="3" destOrd="0" presId="urn:microsoft.com/office/officeart/2005/8/layout/orgChart1"/>
    <dgm:cxn modelId="{A864CB55-0D70-4DD6-A382-2D030282667A}" type="presParOf" srcId="{5A7577F0-0BC5-4F74-8C96-94F452E02DD7}" destId="{7F5EA5F7-AD23-4F72-AA7F-C4D45D32837D}" srcOrd="0" destOrd="0" presId="urn:microsoft.com/office/officeart/2005/8/layout/orgChart1"/>
    <dgm:cxn modelId="{2B68AFA9-917C-457A-BA80-6E95488F40F2}" type="presParOf" srcId="{7F5EA5F7-AD23-4F72-AA7F-C4D45D32837D}" destId="{6E29B649-1BBE-4B7D-823F-CD0D429A9E6A}" srcOrd="0" destOrd="0" presId="urn:microsoft.com/office/officeart/2005/8/layout/orgChart1"/>
    <dgm:cxn modelId="{5DE66C69-F5B0-4A22-8EB5-B720985D6B15}" type="presParOf" srcId="{7F5EA5F7-AD23-4F72-AA7F-C4D45D32837D}" destId="{14E88E6C-431B-4A41-85F4-A755AF91FB72}" srcOrd="1" destOrd="0" presId="urn:microsoft.com/office/officeart/2005/8/layout/orgChart1"/>
    <dgm:cxn modelId="{CCAE3460-F3BB-4D1D-BBE8-1FB5F3FE9C23}" type="presParOf" srcId="{5A7577F0-0BC5-4F74-8C96-94F452E02DD7}" destId="{FBC5803E-8346-4FAB-A8FE-E73D266C213B}" srcOrd="1" destOrd="0" presId="urn:microsoft.com/office/officeart/2005/8/layout/orgChart1"/>
    <dgm:cxn modelId="{BC3D0E28-C1F6-4725-BAD6-E27884F4B7A6}" type="presParOf" srcId="{5A7577F0-0BC5-4F74-8C96-94F452E02DD7}" destId="{04B5D966-5910-4020-8975-7531C7D6C404}" srcOrd="2" destOrd="0" presId="urn:microsoft.com/office/officeart/2005/8/layout/orgChart1"/>
    <dgm:cxn modelId="{3D3A2DF4-CF1A-45FA-B959-EF3EDE215397}" type="presParOf" srcId="{FAB7DDA6-2CD4-4358-B8A2-18AF4CEA5D1F}" destId="{811F0775-4F1F-4E6E-9E25-BAEEDB8DCEBE}" srcOrd="2" destOrd="0" presId="urn:microsoft.com/office/officeart/2005/8/layout/orgChart1"/>
    <dgm:cxn modelId="{B5229188-D49F-4319-807B-2D53A89FF0DF}" type="presParOf" srcId="{2AAC33E0-6F91-4498-AACC-96B9F5451A38}" destId="{47C63C5D-143C-4FAD-A7EA-C3109B11FDFE}" srcOrd="6" destOrd="0" presId="urn:microsoft.com/office/officeart/2005/8/layout/orgChart1"/>
    <dgm:cxn modelId="{BCA61207-ECE7-499F-A1AC-E1A0E3168CB1}" type="presParOf" srcId="{2AAC33E0-6F91-4498-AACC-96B9F5451A38}" destId="{B0619240-FEF2-4AA4-A76E-BE0B98E4B6D5}" srcOrd="7" destOrd="0" presId="urn:microsoft.com/office/officeart/2005/8/layout/orgChart1"/>
    <dgm:cxn modelId="{C74F32D9-D8B9-4715-A7F7-44AAB495C889}" type="presParOf" srcId="{B0619240-FEF2-4AA4-A76E-BE0B98E4B6D5}" destId="{BB5813E2-A6A0-4841-8791-280D24BB19AB}" srcOrd="0" destOrd="0" presId="urn:microsoft.com/office/officeart/2005/8/layout/orgChart1"/>
    <dgm:cxn modelId="{BE238D39-9E26-40D9-92B1-E6EAE475E5D4}" type="presParOf" srcId="{BB5813E2-A6A0-4841-8791-280D24BB19AB}" destId="{FEF11BF1-C05B-4FDF-925B-AF868910594B}" srcOrd="0" destOrd="0" presId="urn:microsoft.com/office/officeart/2005/8/layout/orgChart1"/>
    <dgm:cxn modelId="{71FDF310-993A-4879-BFB1-765BCCB22975}" type="presParOf" srcId="{BB5813E2-A6A0-4841-8791-280D24BB19AB}" destId="{D54AFF67-4065-494C-A4C0-F5E6D12EDC81}" srcOrd="1" destOrd="0" presId="urn:microsoft.com/office/officeart/2005/8/layout/orgChart1"/>
    <dgm:cxn modelId="{EA3E825E-361C-4395-A369-D48F6CDA52E6}" type="presParOf" srcId="{B0619240-FEF2-4AA4-A76E-BE0B98E4B6D5}" destId="{7F0B417B-C39F-4CE6-90CE-C14DC749D86C}" srcOrd="1" destOrd="0" presId="urn:microsoft.com/office/officeart/2005/8/layout/orgChart1"/>
    <dgm:cxn modelId="{99FD67C5-DDAD-48AA-A1F9-34E7AB46A926}" type="presParOf" srcId="{7F0B417B-C39F-4CE6-90CE-C14DC749D86C}" destId="{D638F011-164A-40D1-A989-784675F8E8A5}" srcOrd="0" destOrd="0" presId="urn:microsoft.com/office/officeart/2005/8/layout/orgChart1"/>
    <dgm:cxn modelId="{BD2F0E98-0730-435A-91FD-C550D8EA62E7}" type="presParOf" srcId="{7F0B417B-C39F-4CE6-90CE-C14DC749D86C}" destId="{22E92513-9C81-4988-A62C-AB57426A13B2}" srcOrd="1" destOrd="0" presId="urn:microsoft.com/office/officeart/2005/8/layout/orgChart1"/>
    <dgm:cxn modelId="{49163E9F-55FA-4690-BC41-19D96891EE52}" type="presParOf" srcId="{22E92513-9C81-4988-A62C-AB57426A13B2}" destId="{F05A837D-BA4A-41D1-A3DA-A2E4A5DB7329}" srcOrd="0" destOrd="0" presId="urn:microsoft.com/office/officeart/2005/8/layout/orgChart1"/>
    <dgm:cxn modelId="{E4334C7E-4DE4-41AA-95A7-CFA45A81730D}" type="presParOf" srcId="{F05A837D-BA4A-41D1-A3DA-A2E4A5DB7329}" destId="{229914A3-A9AA-474F-810A-E4937AA43B63}" srcOrd="0" destOrd="0" presId="urn:microsoft.com/office/officeart/2005/8/layout/orgChart1"/>
    <dgm:cxn modelId="{447206CF-1159-41B4-A3BE-095A79CB04DC}" type="presParOf" srcId="{F05A837D-BA4A-41D1-A3DA-A2E4A5DB7329}" destId="{AA20C7B3-4266-448E-A774-16CAB9A7797F}" srcOrd="1" destOrd="0" presId="urn:microsoft.com/office/officeart/2005/8/layout/orgChart1"/>
    <dgm:cxn modelId="{F4F13312-5313-495C-AFAF-63AA2F51B391}" type="presParOf" srcId="{22E92513-9C81-4988-A62C-AB57426A13B2}" destId="{13A9CD6A-BB68-43EA-87D9-038CD2F4F986}" srcOrd="1" destOrd="0" presId="urn:microsoft.com/office/officeart/2005/8/layout/orgChart1"/>
    <dgm:cxn modelId="{AB0824B9-62DD-4584-9BED-5019421FDF54}" type="presParOf" srcId="{22E92513-9C81-4988-A62C-AB57426A13B2}" destId="{4CABC973-C361-497C-ABB7-70A2699C7614}" srcOrd="2" destOrd="0" presId="urn:microsoft.com/office/officeart/2005/8/layout/orgChart1"/>
    <dgm:cxn modelId="{E03B6231-5EC1-4B0C-A044-CB93DBE70FDA}" type="presParOf" srcId="{7F0B417B-C39F-4CE6-90CE-C14DC749D86C}" destId="{23DBCC0F-F2AA-4E02-8518-36CDFBE8D8E2}" srcOrd="2" destOrd="0" presId="urn:microsoft.com/office/officeart/2005/8/layout/orgChart1"/>
    <dgm:cxn modelId="{EBBABF1C-8518-4309-953C-AB95C2DB4620}" type="presParOf" srcId="{7F0B417B-C39F-4CE6-90CE-C14DC749D86C}" destId="{DE458E89-7E98-4594-9E30-2F29148F6125}" srcOrd="3" destOrd="0" presId="urn:microsoft.com/office/officeart/2005/8/layout/orgChart1"/>
    <dgm:cxn modelId="{D6A75B83-6179-4F47-86D3-582C7088A5B5}" type="presParOf" srcId="{DE458E89-7E98-4594-9E30-2F29148F6125}" destId="{FA8BCBA7-7EEF-440E-8136-5DB2E49F245E}" srcOrd="0" destOrd="0" presId="urn:microsoft.com/office/officeart/2005/8/layout/orgChart1"/>
    <dgm:cxn modelId="{9317EC47-8F33-46EB-A23C-1B8BD9DF348D}" type="presParOf" srcId="{FA8BCBA7-7EEF-440E-8136-5DB2E49F245E}" destId="{57B4E8F0-5E5E-45F6-91FF-3AE82EB323A9}" srcOrd="0" destOrd="0" presId="urn:microsoft.com/office/officeart/2005/8/layout/orgChart1"/>
    <dgm:cxn modelId="{9850F5B8-7F2D-47A8-86E3-E8DB67E209FF}" type="presParOf" srcId="{FA8BCBA7-7EEF-440E-8136-5DB2E49F245E}" destId="{D53DEA9D-9746-42BD-92A2-3460899AF7A4}" srcOrd="1" destOrd="0" presId="urn:microsoft.com/office/officeart/2005/8/layout/orgChart1"/>
    <dgm:cxn modelId="{CDE818BB-541E-4719-9F3A-A968D8B23076}" type="presParOf" srcId="{DE458E89-7E98-4594-9E30-2F29148F6125}" destId="{2B9FC8A2-EF4F-4620-9192-7FD2F5887622}" srcOrd="1" destOrd="0" presId="urn:microsoft.com/office/officeart/2005/8/layout/orgChart1"/>
    <dgm:cxn modelId="{4C2E7E53-5210-4E35-9482-8CA9FDA4C71A}" type="presParOf" srcId="{DE458E89-7E98-4594-9E30-2F29148F6125}" destId="{1552D428-3F69-4F76-BB9B-34161E506E44}" srcOrd="2" destOrd="0" presId="urn:microsoft.com/office/officeart/2005/8/layout/orgChart1"/>
    <dgm:cxn modelId="{E9A0A6C8-6D0F-4502-A36D-DA20523F84C1}" type="presParOf" srcId="{B0619240-FEF2-4AA4-A76E-BE0B98E4B6D5}" destId="{86FC26FB-2207-49C6-AB94-4035A927ACF4}" srcOrd="2" destOrd="0" presId="urn:microsoft.com/office/officeart/2005/8/layout/orgChart1"/>
    <dgm:cxn modelId="{CA390A3B-C28B-45FF-AAB5-4ED0C4043BE8}" type="presParOf" srcId="{2AAC33E0-6F91-4498-AACC-96B9F5451A38}" destId="{59B9D342-B79E-4012-B8D1-8E000692026E}" srcOrd="8" destOrd="0" presId="urn:microsoft.com/office/officeart/2005/8/layout/orgChart1"/>
    <dgm:cxn modelId="{738B2402-08FA-49BC-B7A5-1508D1B26056}" type="presParOf" srcId="{2AAC33E0-6F91-4498-AACC-96B9F5451A38}" destId="{B38653AC-2422-42F3-8B6A-59A2E5F1A469}" srcOrd="9" destOrd="0" presId="urn:microsoft.com/office/officeart/2005/8/layout/orgChart1"/>
    <dgm:cxn modelId="{3270A1A7-7B75-480E-9853-7857672D54DC}" type="presParOf" srcId="{B38653AC-2422-42F3-8B6A-59A2E5F1A469}" destId="{3454D9D0-AD59-406D-9FC7-5414E854C97C}" srcOrd="0" destOrd="0" presId="urn:microsoft.com/office/officeart/2005/8/layout/orgChart1"/>
    <dgm:cxn modelId="{0A402CC3-14E2-4FC0-B404-8BE76B0C668D}" type="presParOf" srcId="{3454D9D0-AD59-406D-9FC7-5414E854C97C}" destId="{E4A3F409-D5B2-4C14-9DB6-3D43B2CF17E3}" srcOrd="0" destOrd="0" presId="urn:microsoft.com/office/officeart/2005/8/layout/orgChart1"/>
    <dgm:cxn modelId="{7CC9C0C0-32B3-4C75-B6DF-ADE89EACBFCE}" type="presParOf" srcId="{3454D9D0-AD59-406D-9FC7-5414E854C97C}" destId="{025223F2-1191-4FA0-AE21-53B60D766E95}" srcOrd="1" destOrd="0" presId="urn:microsoft.com/office/officeart/2005/8/layout/orgChart1"/>
    <dgm:cxn modelId="{0F65EBDB-D5AF-44EF-A7E7-B310ABA6B018}" type="presParOf" srcId="{B38653AC-2422-42F3-8B6A-59A2E5F1A469}" destId="{83E16D53-8606-4781-B8DD-9F0178412FF0}" srcOrd="1" destOrd="0" presId="urn:microsoft.com/office/officeart/2005/8/layout/orgChart1"/>
    <dgm:cxn modelId="{C455ED24-FBF4-400B-A38C-BA1F983EF270}" type="presParOf" srcId="{B38653AC-2422-42F3-8B6A-59A2E5F1A469}" destId="{A6A7E2F2-87DB-403F-94EE-E8E5F6B94D16}" srcOrd="2" destOrd="0" presId="urn:microsoft.com/office/officeart/2005/8/layout/orgChart1"/>
    <dgm:cxn modelId="{0B2C0322-ED6D-4705-BA6C-0A86E3B96767}" type="presParOf" srcId="{2AAC33E0-6F91-4498-AACC-96B9F5451A38}" destId="{BBB21529-8005-4838-A3AD-237C43DA1BCD}" srcOrd="10" destOrd="0" presId="urn:microsoft.com/office/officeart/2005/8/layout/orgChart1"/>
    <dgm:cxn modelId="{ED95EE74-8D9B-4F7F-8815-90A458B8ACDA}" type="presParOf" srcId="{2AAC33E0-6F91-4498-AACC-96B9F5451A38}" destId="{7D5D83A2-C0F8-40E7-8A91-80DEA421A82A}" srcOrd="11" destOrd="0" presId="urn:microsoft.com/office/officeart/2005/8/layout/orgChart1"/>
    <dgm:cxn modelId="{DDC769E6-DD00-46DC-8F68-B6DFBF5A6720}" type="presParOf" srcId="{7D5D83A2-C0F8-40E7-8A91-80DEA421A82A}" destId="{DF6D19BB-886F-4597-92A1-7B9E66D8C97C}" srcOrd="0" destOrd="0" presId="urn:microsoft.com/office/officeart/2005/8/layout/orgChart1"/>
    <dgm:cxn modelId="{EC635323-1C4E-421C-81ED-1B7A87C6BFF8}" type="presParOf" srcId="{DF6D19BB-886F-4597-92A1-7B9E66D8C97C}" destId="{E2828F36-82A6-4A49-B739-DC768451CF9B}" srcOrd="0" destOrd="0" presId="urn:microsoft.com/office/officeart/2005/8/layout/orgChart1"/>
    <dgm:cxn modelId="{CEEAF872-B896-4EBD-AC53-2E1CB246485B}" type="presParOf" srcId="{DF6D19BB-886F-4597-92A1-7B9E66D8C97C}" destId="{05F0B6DF-B7B7-4A81-9F3E-86F074C7371F}" srcOrd="1" destOrd="0" presId="urn:microsoft.com/office/officeart/2005/8/layout/orgChart1"/>
    <dgm:cxn modelId="{7D74ACC2-354B-404F-BF70-86C59398533A}" type="presParOf" srcId="{7D5D83A2-C0F8-40E7-8A91-80DEA421A82A}" destId="{26AFD08F-E3C8-44FB-94A0-B2E6933B02C0}" srcOrd="1" destOrd="0" presId="urn:microsoft.com/office/officeart/2005/8/layout/orgChart1"/>
    <dgm:cxn modelId="{03C6087D-93FE-4810-906C-887FF728D147}" type="presParOf" srcId="{7D5D83A2-C0F8-40E7-8A91-80DEA421A82A}" destId="{CAA93E46-5C10-4F7F-BE59-9A5A387FC505}" srcOrd="2" destOrd="0" presId="urn:microsoft.com/office/officeart/2005/8/layout/orgChart1"/>
    <dgm:cxn modelId="{9C874663-9579-406A-A513-9C2735A4E0C1}" type="presParOf" srcId="{2A4FC73A-ECD9-46D0-AE7C-6D9E7EFCD49D}" destId="{CFC1298E-23B3-452B-ADE9-22A3BD3D4DE6}" srcOrd="2" destOrd="0" presId="urn:microsoft.com/office/officeart/2005/8/layout/orgChart1"/>
    <dgm:cxn modelId="{9C3450BD-755A-481C-9B19-A97B200025C9}" type="presParOf" srcId="{CFC1298E-23B3-452B-ADE9-22A3BD3D4DE6}" destId="{91E3F5E7-7DC1-4582-8A2F-259B48CB3F80}" srcOrd="0" destOrd="0" presId="urn:microsoft.com/office/officeart/2005/8/layout/orgChart1"/>
    <dgm:cxn modelId="{76860000-0DD0-4A0B-A74C-9930C0D027B0}" type="presParOf" srcId="{CFC1298E-23B3-452B-ADE9-22A3BD3D4DE6}" destId="{217D0843-23B6-416C-A9ED-7E504E925C5D}" srcOrd="1" destOrd="0" presId="urn:microsoft.com/office/officeart/2005/8/layout/orgChart1"/>
    <dgm:cxn modelId="{9ED90315-494C-4864-9D0D-CF8152AC1F8E}" type="presParOf" srcId="{217D0843-23B6-416C-A9ED-7E504E925C5D}" destId="{4CCC208B-D0D8-4501-AAF4-1A0B4FE1A994}" srcOrd="0" destOrd="0" presId="urn:microsoft.com/office/officeart/2005/8/layout/orgChart1"/>
    <dgm:cxn modelId="{4C246BC4-EC45-479C-A5DA-F3A7626FC1B6}" type="presParOf" srcId="{4CCC208B-D0D8-4501-AAF4-1A0B4FE1A994}" destId="{EF00B352-B047-451D-A4B6-397774C3906D}" srcOrd="0" destOrd="0" presId="urn:microsoft.com/office/officeart/2005/8/layout/orgChart1"/>
    <dgm:cxn modelId="{150766D0-2AD8-4CB2-BBA6-9BD230359405}" type="presParOf" srcId="{4CCC208B-D0D8-4501-AAF4-1A0B4FE1A994}" destId="{68ABAE06-E115-4734-84EA-9368B7C51D9F}" srcOrd="1" destOrd="0" presId="urn:microsoft.com/office/officeart/2005/8/layout/orgChart1"/>
    <dgm:cxn modelId="{E13573D2-F383-4EA5-861A-748EA28D1865}" type="presParOf" srcId="{217D0843-23B6-416C-A9ED-7E504E925C5D}" destId="{FDA2107B-7911-4A58-8031-F67AAF1144A9}" srcOrd="1" destOrd="0" presId="urn:microsoft.com/office/officeart/2005/8/layout/orgChart1"/>
    <dgm:cxn modelId="{E0FF6A2A-9AA6-44C5-83B6-767DFEE3DEB8}" type="presParOf" srcId="{217D0843-23B6-416C-A9ED-7E504E925C5D}" destId="{28BB66B4-281D-48A4-A082-F544C9DE02CB}" srcOrd="2" destOrd="0" presId="urn:microsoft.com/office/officeart/2005/8/layout/orgChart1"/>
    <dgm:cxn modelId="{7DC7C220-8D5E-4CFD-ABDA-ECDE9E80BF07}" type="presParOf" srcId="{CFC1298E-23B3-452B-ADE9-22A3BD3D4DE6}" destId="{64C4793B-3721-421A-9C80-A6D8A34518BB}" srcOrd="2" destOrd="0" presId="urn:microsoft.com/office/officeart/2005/8/layout/orgChart1"/>
    <dgm:cxn modelId="{41430B73-0B80-49E0-B1A2-A06E1E350860}" type="presParOf" srcId="{CFC1298E-23B3-452B-ADE9-22A3BD3D4DE6}" destId="{8AC89048-089D-49B2-8BDD-E9C3492592E5}" srcOrd="3" destOrd="0" presId="urn:microsoft.com/office/officeart/2005/8/layout/orgChart1"/>
    <dgm:cxn modelId="{3B6A14F8-BD73-485B-8A81-9523A45932B8}" type="presParOf" srcId="{8AC89048-089D-49B2-8BDD-E9C3492592E5}" destId="{5DF9F7F4-ACC6-4072-9EC9-08C3DC7A99FF}" srcOrd="0" destOrd="0" presId="urn:microsoft.com/office/officeart/2005/8/layout/orgChart1"/>
    <dgm:cxn modelId="{7E7EF3E5-DE94-4E96-989B-B5CEC8DF9C3A}" type="presParOf" srcId="{5DF9F7F4-ACC6-4072-9EC9-08C3DC7A99FF}" destId="{EC99E5DD-DE9A-4F29-A221-D8ACDBFB4046}" srcOrd="0" destOrd="0" presId="urn:microsoft.com/office/officeart/2005/8/layout/orgChart1"/>
    <dgm:cxn modelId="{BB46A4C6-6E6C-47E8-AF32-16A661D0EFE0}" type="presParOf" srcId="{5DF9F7F4-ACC6-4072-9EC9-08C3DC7A99FF}" destId="{EEEC9711-7F42-41F0-999F-D02D1761C8E8}" srcOrd="1" destOrd="0" presId="urn:microsoft.com/office/officeart/2005/8/layout/orgChart1"/>
    <dgm:cxn modelId="{237D0D89-563C-46D6-96BC-7059F776E11F}" type="presParOf" srcId="{8AC89048-089D-49B2-8BDD-E9C3492592E5}" destId="{BE20774D-9E51-4D1B-88E9-E17E8FFCEC3D}" srcOrd="1" destOrd="0" presId="urn:microsoft.com/office/officeart/2005/8/layout/orgChart1"/>
    <dgm:cxn modelId="{E503A080-8494-4F2C-95BB-254BB1047A65}" type="presParOf" srcId="{8AC89048-089D-49B2-8BDD-E9C3492592E5}" destId="{DF36D234-CE17-436F-BB0D-A41C19538230}" srcOrd="2" destOrd="0" presId="urn:microsoft.com/office/officeart/2005/8/layout/orgChart1"/>
    <dgm:cxn modelId="{D4D93784-2BB0-4E24-ADDC-29D5E8E3FC60}" type="presParOf" srcId="{CFC1298E-23B3-452B-ADE9-22A3BD3D4DE6}" destId="{C408A62C-73FB-45E8-9B9A-0859D3A4C23E}" srcOrd="4" destOrd="0" presId="urn:microsoft.com/office/officeart/2005/8/layout/orgChart1"/>
    <dgm:cxn modelId="{D77171FE-9114-44A9-A676-CBF04A640924}" type="presParOf" srcId="{CFC1298E-23B3-452B-ADE9-22A3BD3D4DE6}" destId="{A3102EF0-E6BC-40DD-9A89-36219B0BA783}" srcOrd="5" destOrd="0" presId="urn:microsoft.com/office/officeart/2005/8/layout/orgChart1"/>
    <dgm:cxn modelId="{D4584D24-AFF1-4BA7-BC7A-72F8EA7A5683}" type="presParOf" srcId="{A3102EF0-E6BC-40DD-9A89-36219B0BA783}" destId="{7B1CEA30-0919-4F5C-835B-C32249B2510F}" srcOrd="0" destOrd="0" presId="urn:microsoft.com/office/officeart/2005/8/layout/orgChart1"/>
    <dgm:cxn modelId="{B63295B7-0718-4A6B-B51B-8C5FA54397B9}" type="presParOf" srcId="{7B1CEA30-0919-4F5C-835B-C32249B2510F}" destId="{B0D3323D-99D7-4097-9B46-2D68FE14C952}" srcOrd="0" destOrd="0" presId="urn:microsoft.com/office/officeart/2005/8/layout/orgChart1"/>
    <dgm:cxn modelId="{AF4CE3BB-247E-4CD8-A67F-285B9D0DCBDF}" type="presParOf" srcId="{7B1CEA30-0919-4F5C-835B-C32249B2510F}" destId="{A5BFF47A-5C1D-4023-B1A2-19553A5C9FF1}" srcOrd="1" destOrd="0" presId="urn:microsoft.com/office/officeart/2005/8/layout/orgChart1"/>
    <dgm:cxn modelId="{19756806-B28D-4B73-A198-66CBABFDE691}" type="presParOf" srcId="{A3102EF0-E6BC-40DD-9A89-36219B0BA783}" destId="{49D7B929-1D8A-4C6E-875A-FE6EE6933AC9}" srcOrd="1" destOrd="0" presId="urn:microsoft.com/office/officeart/2005/8/layout/orgChart1"/>
    <dgm:cxn modelId="{AA097DF3-98CA-44F9-913E-429B2E1B2D3F}" type="presParOf" srcId="{A3102EF0-E6BC-40DD-9A89-36219B0BA783}" destId="{C80BB5CE-6A43-4F98-8BDB-133CBEEFF6B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D64D40-6BCB-434A-9B7E-E96DB35037A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CO"/>
        </a:p>
      </dgm:t>
    </dgm:pt>
    <dgm:pt modelId="{33C93864-79B5-4F57-8863-1A9ADC7B59A8}">
      <dgm:prSet phldrT="[Texto]"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GOBERNADOR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915A9781-71C1-4B1E-9E9C-2ED5EB97BE8B}" type="parTrans" cxnId="{0F5C2968-904E-45ED-92A9-F1A49578D6FA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DDE3CAAE-9B5D-4D24-8ABC-348816D345BC}" type="sibTrans" cxnId="{0F5C2968-904E-45ED-92A9-F1A49578D6FA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BB61477E-94C4-4278-ADB7-C0CE88BD288B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ANTIOQUIA LEGAL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BA9A3F88-0612-455E-ACBE-0503BA9B51AF}" type="parTrans" cxnId="{925BFCB2-7A90-4E0E-A4BC-E8A4CC35E58B}">
      <dgm:prSet/>
      <dgm:spPr/>
      <dgm:t>
        <a:bodyPr/>
        <a:lstStyle/>
        <a:p>
          <a:endParaRPr lang="es-CO" sz="800" b="1" dirty="0">
            <a:latin typeface="Calibri" panose="020F0502020204030204" pitchFamily="34" charset="0"/>
          </a:endParaRPr>
        </a:p>
      </dgm:t>
    </dgm:pt>
    <dgm:pt modelId="{8FAB936D-F909-4BF8-9A86-A0D29BB72D74}" type="sibTrans" cxnId="{925BFCB2-7A90-4E0E-A4BC-E8A4CC35E58B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94226142-7A39-4D49-9AC4-9819ED4A4951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MUJERES</a:t>
          </a:r>
        </a:p>
        <a:p>
          <a:r>
            <a:rPr lang="es-CO" sz="800" b="1" dirty="0" smtClean="0">
              <a:latin typeface="Calibri" panose="020F0502020204030204" pitchFamily="34" charset="0"/>
            </a:rPr>
            <a:t> DIGITALES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EC7E1F10-61F7-4439-9C71-4197CFAC5EA8}" type="parTrans" cxnId="{081E6CE8-0B13-47B9-9968-0E6FAA3FCD47}">
      <dgm:prSet/>
      <dgm:spPr/>
      <dgm:t>
        <a:bodyPr/>
        <a:lstStyle/>
        <a:p>
          <a:endParaRPr lang="es-CO" sz="800" b="1" dirty="0">
            <a:latin typeface="Calibri" panose="020F0502020204030204" pitchFamily="34" charset="0"/>
          </a:endParaRPr>
        </a:p>
      </dgm:t>
    </dgm:pt>
    <dgm:pt modelId="{2F757387-7F48-4480-AA5B-B13373821576}" type="sibTrans" cxnId="{081E6CE8-0B13-47B9-9968-0E6FAA3FCD47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A3A9B446-A331-411D-A465-687773A14B2F}">
      <dgm:prSet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AUXILIAR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5DF869AE-64C4-4CB1-8231-50CAF3CB1732}" type="parTrans" cxnId="{F9A32B5A-A0A0-4BFB-B1CF-80C5D6B78C35}">
      <dgm:prSet/>
      <dgm:spPr/>
      <dgm:t>
        <a:bodyPr/>
        <a:lstStyle/>
        <a:p>
          <a:endParaRPr lang="es-CO" sz="800" b="1" dirty="0">
            <a:latin typeface="Calibri" panose="020F0502020204030204" pitchFamily="34" charset="0"/>
          </a:endParaRPr>
        </a:p>
      </dgm:t>
    </dgm:pt>
    <dgm:pt modelId="{21932C99-09E9-4678-A9E7-30C80F6931CF}" type="sibTrans" cxnId="{F9A32B5A-A0A0-4BFB-B1CF-80C5D6B78C35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09C1598C-3640-40D4-AE14-B4F631F4AC80}" type="asst">
      <dgm:prSet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GERENTE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582A026E-D10A-480A-AF49-25049B2C7BE2}" type="parTrans" cxnId="{2781F26C-D70F-4C5A-B875-7ED703240A41}">
      <dgm:prSet/>
      <dgm:spPr/>
      <dgm:t>
        <a:bodyPr/>
        <a:lstStyle/>
        <a:p>
          <a:endParaRPr lang="es-CO" sz="800" b="1" dirty="0">
            <a:latin typeface="Calibri" panose="020F0502020204030204" pitchFamily="34" charset="0"/>
          </a:endParaRPr>
        </a:p>
      </dgm:t>
    </dgm:pt>
    <dgm:pt modelId="{C34BC4C0-19D4-4D26-9960-CF4FB3686D92}" type="sibTrans" cxnId="{2781F26C-D70F-4C5A-B875-7ED703240A41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F66E5633-9E53-470B-AEDE-E2322DA36A91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EMPRESAS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097F3640-DD69-4867-A9B2-F6BE82534EDF}" type="parTrans" cxnId="{7A8899E8-AE16-46BE-811A-9363714777B3}">
      <dgm:prSet/>
      <dgm:spPr/>
      <dgm:t>
        <a:bodyPr/>
        <a:lstStyle/>
        <a:p>
          <a:endParaRPr lang="es-CO" sz="800" b="1" dirty="0">
            <a:latin typeface="Calibri" panose="020F0502020204030204" pitchFamily="34" charset="0"/>
          </a:endParaRPr>
        </a:p>
      </dgm:t>
    </dgm:pt>
    <dgm:pt modelId="{8AF36E25-3C24-4FA6-BE4C-DD5340DE2F37}" type="sibTrans" cxnId="{7A8899E8-AE16-46BE-811A-9363714777B3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57B5C824-50BD-44C7-9E68-F288CD76A336}">
      <dgm:prSet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TÉCNICO OPERATIVO</a:t>
          </a:r>
        </a:p>
        <a:p>
          <a:r>
            <a:rPr lang="es-CO" sz="800" b="1" dirty="0" smtClean="0">
              <a:latin typeface="Calibri" panose="020F0502020204030204" pitchFamily="34" charset="0"/>
            </a:rPr>
            <a:t>(2)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17787843-E8E0-472C-BCA9-C5641A9203C5}" type="parTrans" cxnId="{5021E0FA-D1DB-4F1F-8471-E0174719F75A}">
      <dgm:prSet/>
      <dgm:spPr/>
      <dgm:t>
        <a:bodyPr/>
        <a:lstStyle/>
        <a:p>
          <a:endParaRPr lang="es-CO" sz="800" b="1" dirty="0">
            <a:latin typeface="Calibri" panose="020F0502020204030204" pitchFamily="34" charset="0"/>
          </a:endParaRPr>
        </a:p>
      </dgm:t>
    </dgm:pt>
    <dgm:pt modelId="{702957B2-1ADE-4D3E-805F-80004C6C4E01}" type="sibTrans" cxnId="{5021E0FA-D1DB-4F1F-8471-E0174719F75A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5A96FE58-D0F8-4CD6-A706-1833577105B8}">
      <dgm:prSet custT="1"/>
      <dgm:spPr>
        <a:solidFill>
          <a:srgbClr val="FFC000"/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PARQUES EDUCATIVOS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F46FD465-4A65-43E5-BAA0-E43864DD08BF}" type="parTrans" cxnId="{66B28F9E-D2E1-4AFB-96DE-E7C8AC492E27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57B3E165-10F6-4DC5-ABA2-A0F9EFB6E799}" type="sibTrans" cxnId="{66B28F9E-D2E1-4AFB-96DE-E7C8AC492E27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585332F5-35E1-42EE-AA36-7B5AC809460D}">
      <dgm:prSet custT="1"/>
      <dgm:spPr>
        <a:solidFill>
          <a:srgbClr val="FFC000"/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PLAN INTEGRAL DE URABA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AB4B4A70-E21D-421C-B007-295E7CB28B91}" type="parTrans" cxnId="{B360066C-75F2-4662-857F-CC2AC33D0F44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D198AD02-9C66-4FC7-9C2C-CED354E4C6F9}" type="sibTrans" cxnId="{B360066C-75F2-4662-857F-CC2AC33D0F44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F71935D6-B3F5-417D-9513-E7986D18F96F}" type="asst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s-CO" sz="800" b="1" i="1" dirty="0" smtClean="0">
              <a:latin typeface="Calibri" panose="020F0502020204030204" pitchFamily="34" charset="0"/>
            </a:rPr>
            <a:t>ASESOR</a:t>
          </a:r>
        </a:p>
        <a:p>
          <a:r>
            <a:rPr lang="es-CO" sz="1000" b="1" dirty="0" smtClean="0">
              <a:latin typeface="Calibri" panose="020F0502020204030204" pitchFamily="34" charset="0"/>
            </a:rPr>
            <a:t>*</a:t>
          </a:r>
          <a:endParaRPr lang="es-CO" sz="800" b="1" i="1" dirty="0">
            <a:latin typeface="Calibri" panose="020F0502020204030204" pitchFamily="34" charset="0"/>
          </a:endParaRPr>
        </a:p>
      </dgm:t>
    </dgm:pt>
    <dgm:pt modelId="{1C39F6AA-6934-4011-A699-394A9C60EA62}" type="parTrans" cxnId="{561A7FA1-23A8-4EFE-B696-4A8EE2BDB2CD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2B03E0CB-A253-4065-AD76-2566F336DAF3}" type="sibTrans" cxnId="{561A7FA1-23A8-4EFE-B696-4A8EE2BDB2CD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63820A4C-ECA0-4F5E-81F1-EB8AA27B23D5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PROFESIONAL</a:t>
          </a:r>
        </a:p>
        <a:p>
          <a:r>
            <a:rPr lang="es-CO" sz="1050" b="1" dirty="0" smtClean="0">
              <a:latin typeface="Calibri" panose="020F0502020204030204" pitchFamily="34" charset="0"/>
            </a:rPr>
            <a:t>*</a:t>
          </a:r>
          <a:endParaRPr lang="es-CO" sz="1050" b="1" dirty="0">
            <a:latin typeface="Calibri" panose="020F0502020204030204" pitchFamily="34" charset="0"/>
          </a:endParaRPr>
        </a:p>
      </dgm:t>
    </dgm:pt>
    <dgm:pt modelId="{EDCC6DD3-77B4-41D4-BA5D-2ADC7CC4881D}" type="parTrans" cxnId="{8DB46FDA-181A-4499-84F9-85925474FFF6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31DC2C5A-82B6-4416-AB55-20D8BE1686C8}" type="sibTrans" cxnId="{8DB46FDA-181A-4499-84F9-85925474FFF6}">
      <dgm:prSet/>
      <dgm:spPr/>
      <dgm:t>
        <a:bodyPr/>
        <a:lstStyle/>
        <a:p>
          <a:endParaRPr lang="es-CO" sz="800" b="1">
            <a:latin typeface="Calibri" panose="020F0502020204030204" pitchFamily="34" charset="0"/>
          </a:endParaRPr>
        </a:p>
      </dgm:t>
    </dgm:pt>
    <dgm:pt modelId="{C550F539-B843-4BB4-B5EE-074E2AE9F211}" type="asst">
      <dgm:prSet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GERENTE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E8547FC6-9DB6-480E-A946-976A98EEEC17}" type="parTrans" cxnId="{DD0B5746-4E83-4193-84D3-2E69387691C9}">
      <dgm:prSet/>
      <dgm:spPr/>
      <dgm:t>
        <a:bodyPr/>
        <a:lstStyle/>
        <a:p>
          <a:endParaRPr lang="es-CO" sz="800">
            <a:latin typeface="Calibri" panose="020F0502020204030204" pitchFamily="34" charset="0"/>
          </a:endParaRPr>
        </a:p>
      </dgm:t>
    </dgm:pt>
    <dgm:pt modelId="{DABBAF1A-AE8B-4DFB-B559-87AC28AACB57}" type="sibTrans" cxnId="{DD0B5746-4E83-4193-84D3-2E69387691C9}">
      <dgm:prSet/>
      <dgm:spPr/>
      <dgm:t>
        <a:bodyPr/>
        <a:lstStyle/>
        <a:p>
          <a:endParaRPr lang="es-CO" sz="800">
            <a:latin typeface="Calibri" panose="020F0502020204030204" pitchFamily="34" charset="0"/>
          </a:endParaRPr>
        </a:p>
      </dgm:t>
    </dgm:pt>
    <dgm:pt modelId="{73437BCE-2980-4C77-BA62-ADB40BED3FED}" type="asst">
      <dgm:prSet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ASESOR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0587867A-1E48-4F9F-AE72-61FD486DDC4B}" type="parTrans" cxnId="{09A1F64D-B413-4266-AC84-77E436988A3E}">
      <dgm:prSet/>
      <dgm:spPr/>
      <dgm:t>
        <a:bodyPr/>
        <a:lstStyle/>
        <a:p>
          <a:endParaRPr lang="es-CO" sz="800">
            <a:latin typeface="Calibri" panose="020F0502020204030204" pitchFamily="34" charset="0"/>
          </a:endParaRPr>
        </a:p>
      </dgm:t>
    </dgm:pt>
    <dgm:pt modelId="{461C2238-7A4F-4161-83C4-1A4D566AB60B}" type="sibTrans" cxnId="{09A1F64D-B413-4266-AC84-77E436988A3E}">
      <dgm:prSet/>
      <dgm:spPr/>
      <dgm:t>
        <a:bodyPr/>
        <a:lstStyle/>
        <a:p>
          <a:endParaRPr lang="es-CO" sz="800">
            <a:latin typeface="Calibri" panose="020F0502020204030204" pitchFamily="34" charset="0"/>
          </a:endParaRPr>
        </a:p>
      </dgm:t>
    </dgm:pt>
    <dgm:pt modelId="{3193723C-45ED-4597-BBF7-95395A4843C6}" type="asst">
      <dgm:prSet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ASESOR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A307D80A-71C3-429F-91F5-115A8CE7248F}" type="parTrans" cxnId="{0E1EB505-F2AF-41B3-AD48-1F278FDFC265}">
      <dgm:prSet/>
      <dgm:spPr/>
      <dgm:t>
        <a:bodyPr/>
        <a:lstStyle/>
        <a:p>
          <a:endParaRPr lang="es-CO" sz="800">
            <a:latin typeface="Calibri" panose="020F0502020204030204" pitchFamily="34" charset="0"/>
          </a:endParaRPr>
        </a:p>
      </dgm:t>
    </dgm:pt>
    <dgm:pt modelId="{1C6E8B0F-025F-4243-B7B0-67C067CF946C}" type="sibTrans" cxnId="{0E1EB505-F2AF-41B3-AD48-1F278FDFC265}">
      <dgm:prSet/>
      <dgm:spPr/>
      <dgm:t>
        <a:bodyPr/>
        <a:lstStyle/>
        <a:p>
          <a:endParaRPr lang="es-CO" sz="800">
            <a:latin typeface="Calibri" panose="020F0502020204030204" pitchFamily="34" charset="0"/>
          </a:endParaRPr>
        </a:p>
      </dgm:t>
    </dgm:pt>
    <dgm:pt modelId="{12CE2553-CDB5-420B-A7C2-A3B5195D4ACA}">
      <dgm:prSet custT="1"/>
      <dgm:spPr/>
      <dgm:t>
        <a:bodyPr/>
        <a:lstStyle/>
        <a:p>
          <a:r>
            <a:rPr lang="es-CO" sz="700" b="1" dirty="0" smtClean="0">
              <a:latin typeface="Calibri" panose="020F0502020204030204" pitchFamily="34" charset="0"/>
            </a:rPr>
            <a:t>PROFESIONAL</a:t>
          </a:r>
        </a:p>
        <a:p>
          <a:r>
            <a:rPr lang="es-CO" sz="700" b="1" dirty="0" smtClean="0">
              <a:latin typeface="Calibri" panose="020F0502020204030204" pitchFamily="34" charset="0"/>
            </a:rPr>
            <a:t>ESPECIALIZADO</a:t>
          </a:r>
          <a:endParaRPr lang="es-CO" sz="700" b="1" dirty="0">
            <a:latin typeface="Calibri" panose="020F0502020204030204" pitchFamily="34" charset="0"/>
          </a:endParaRPr>
        </a:p>
      </dgm:t>
    </dgm:pt>
    <dgm:pt modelId="{1FDA1AD0-08DC-44E6-BCF8-FE9E4806EAF3}" type="parTrans" cxnId="{0AE7B322-FBD8-4204-88FF-4CB2F57BF5F6}">
      <dgm:prSet/>
      <dgm:spPr/>
      <dgm:t>
        <a:bodyPr/>
        <a:lstStyle/>
        <a:p>
          <a:endParaRPr lang="es-CO" sz="800"/>
        </a:p>
      </dgm:t>
    </dgm:pt>
    <dgm:pt modelId="{84109DB3-FBF5-4BBC-967C-DEB1A59D57DA}" type="sibTrans" cxnId="{0AE7B322-FBD8-4204-88FF-4CB2F57BF5F6}">
      <dgm:prSet/>
      <dgm:spPr/>
      <dgm:t>
        <a:bodyPr/>
        <a:lstStyle/>
        <a:p>
          <a:endParaRPr lang="es-CO" sz="800"/>
        </a:p>
      </dgm:t>
    </dgm:pt>
    <dgm:pt modelId="{8B3B7B7B-095B-486E-8BDB-817508F04C2B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PREPAR. PARA LA PAZ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D097B316-86C6-4B91-A2AD-5A4C4ABEE1CF}" type="parTrans" cxnId="{AE7F5B92-126B-41CA-AC77-E60B819CB1B4}">
      <dgm:prSet/>
      <dgm:spPr/>
      <dgm:t>
        <a:bodyPr/>
        <a:lstStyle/>
        <a:p>
          <a:endParaRPr lang="es-CO" sz="800"/>
        </a:p>
      </dgm:t>
    </dgm:pt>
    <dgm:pt modelId="{7784F6B8-300B-4C49-950D-347267778861}" type="sibTrans" cxnId="{AE7F5B92-126B-41CA-AC77-E60B819CB1B4}">
      <dgm:prSet/>
      <dgm:spPr/>
      <dgm:t>
        <a:bodyPr/>
        <a:lstStyle/>
        <a:p>
          <a:endParaRPr lang="es-CO" sz="800"/>
        </a:p>
      </dgm:t>
    </dgm:pt>
    <dgm:pt modelId="{04F968E7-4156-4897-BB8E-3D3F1C274AD1}" type="asst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ASESOR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24162F01-5083-4428-9E3B-A6CF384E85EC}" type="parTrans" cxnId="{BD5D69CF-4788-40CA-97DD-55387849406B}">
      <dgm:prSet/>
      <dgm:spPr/>
      <dgm:t>
        <a:bodyPr/>
        <a:lstStyle/>
        <a:p>
          <a:endParaRPr lang="es-CO" sz="800"/>
        </a:p>
      </dgm:t>
    </dgm:pt>
    <dgm:pt modelId="{D8C1F3BC-975C-4F46-995A-A5EEE38D3C11}" type="sibTrans" cxnId="{BD5D69CF-4788-40CA-97DD-55387849406B}">
      <dgm:prSet/>
      <dgm:spPr/>
      <dgm:t>
        <a:bodyPr/>
        <a:lstStyle/>
        <a:p>
          <a:endParaRPr lang="es-CO" sz="800"/>
        </a:p>
      </dgm:t>
    </dgm:pt>
    <dgm:pt modelId="{6768F720-62AD-4D3A-BB96-4406671DA98A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PROFESIONAL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33D947D8-11E4-41BF-B579-F6634D4175A1}" type="parTrans" cxnId="{02CCDCED-164C-48C4-AEB8-79DE15E0BD5D}">
      <dgm:prSet/>
      <dgm:spPr/>
      <dgm:t>
        <a:bodyPr/>
        <a:lstStyle/>
        <a:p>
          <a:endParaRPr lang="es-CO" sz="800"/>
        </a:p>
      </dgm:t>
    </dgm:pt>
    <dgm:pt modelId="{DCBBCE1E-4E4B-415F-9A4B-B0A2D637842E}" type="sibTrans" cxnId="{02CCDCED-164C-48C4-AEB8-79DE15E0BD5D}">
      <dgm:prSet/>
      <dgm:spPr/>
      <dgm:t>
        <a:bodyPr/>
        <a:lstStyle/>
        <a:p>
          <a:endParaRPr lang="es-CO" sz="800"/>
        </a:p>
      </dgm:t>
    </dgm:pt>
    <dgm:pt modelId="{F5D2E5DC-2FEE-42A2-A8A6-4B96C1D918CE}" type="asst">
      <dgm:prSet custT="1"/>
      <dgm:spPr/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PROFESIONAL</a:t>
          </a:r>
        </a:p>
        <a:p>
          <a:r>
            <a:rPr lang="es-CO" sz="800" b="1" smtClean="0">
              <a:latin typeface="Calibri" panose="020F0502020204030204" pitchFamily="34" charset="0"/>
              <a:sym typeface="Webdings"/>
            </a:rPr>
            <a:t></a:t>
          </a:r>
          <a:r>
            <a:rPr lang="es-CO" sz="800" b="1" smtClean="0">
              <a:latin typeface="Calibri" panose="020F0502020204030204" pitchFamily="34" charset="0"/>
            </a:rPr>
            <a:t> 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A7B52BEF-7EF9-4284-BBE4-5F5A248ECE18}" type="parTrans" cxnId="{92D83CCF-FDB3-4BC7-BD29-CB0DD44B4A0D}">
      <dgm:prSet/>
      <dgm:spPr/>
      <dgm:t>
        <a:bodyPr/>
        <a:lstStyle/>
        <a:p>
          <a:endParaRPr lang="es-CO" sz="800"/>
        </a:p>
      </dgm:t>
    </dgm:pt>
    <dgm:pt modelId="{74BA5CA5-AE9E-4CA6-9436-537F4E7F663A}" type="sibTrans" cxnId="{92D83CCF-FDB3-4BC7-BD29-CB0DD44B4A0D}">
      <dgm:prSet/>
      <dgm:spPr/>
      <dgm:t>
        <a:bodyPr/>
        <a:lstStyle/>
        <a:p>
          <a:endParaRPr lang="es-CO" sz="800"/>
        </a:p>
      </dgm:t>
    </dgm:pt>
    <dgm:pt modelId="{B4987DE9-E97F-4164-94D3-F333D1768465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ASISTENTE </a:t>
          </a:r>
          <a:endParaRPr lang="es-CO" sz="800" b="1" dirty="0">
            <a:latin typeface="Calibri" panose="020F0502020204030204" pitchFamily="34" charset="0"/>
          </a:endParaRPr>
        </a:p>
      </dgm:t>
    </dgm:pt>
    <dgm:pt modelId="{B3A94DC9-2E98-41F8-9719-D4453B9363AA}" type="parTrans" cxnId="{470242D1-9DDE-4B7F-864C-2E223ADA9089}">
      <dgm:prSet/>
      <dgm:spPr/>
      <dgm:t>
        <a:bodyPr/>
        <a:lstStyle/>
        <a:p>
          <a:endParaRPr lang="es-CO" sz="800"/>
        </a:p>
      </dgm:t>
    </dgm:pt>
    <dgm:pt modelId="{E3FB6055-A458-4010-9FD0-26066BAB261B}" type="sibTrans" cxnId="{470242D1-9DDE-4B7F-864C-2E223ADA9089}">
      <dgm:prSet/>
      <dgm:spPr/>
      <dgm:t>
        <a:bodyPr/>
        <a:lstStyle/>
        <a:p>
          <a:endParaRPr lang="es-CO" sz="800"/>
        </a:p>
      </dgm:t>
    </dgm:pt>
    <dgm:pt modelId="{B9A3904F-9625-4335-8F06-D4F7069EB350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PROFESIONAL</a:t>
          </a:r>
        </a:p>
        <a:p>
          <a:r>
            <a:rPr lang="es-CO" sz="900" b="1" dirty="0" smtClean="0">
              <a:latin typeface="Calibri" panose="020F0502020204030204" pitchFamily="34" charset="0"/>
              <a:sym typeface="Webdings"/>
            </a:rPr>
            <a:t>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7CA7D7CA-002A-4CBD-B5FF-C7F8C8D114C4}" type="parTrans" cxnId="{65561235-C723-42EB-BB79-023D969724A6}">
      <dgm:prSet/>
      <dgm:spPr/>
      <dgm:t>
        <a:bodyPr/>
        <a:lstStyle/>
        <a:p>
          <a:endParaRPr lang="es-CO"/>
        </a:p>
      </dgm:t>
    </dgm:pt>
    <dgm:pt modelId="{02A8DF39-C18C-466E-98E6-B4B084C26B91}" type="sibTrans" cxnId="{65561235-C723-42EB-BB79-023D969724A6}">
      <dgm:prSet/>
      <dgm:spPr/>
      <dgm:t>
        <a:bodyPr/>
        <a:lstStyle/>
        <a:p>
          <a:endParaRPr lang="es-CO"/>
        </a:p>
      </dgm:t>
    </dgm:pt>
    <dgm:pt modelId="{F8903E74-27EF-4277-8B79-A72F9F782287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CO" sz="800" b="1" dirty="0" smtClean="0">
              <a:latin typeface="Calibri" panose="020F0502020204030204" pitchFamily="34" charset="0"/>
            </a:rPr>
            <a:t>PROFESIONAL</a:t>
          </a:r>
          <a:endParaRPr lang="es-CO" sz="900" b="1" dirty="0">
            <a:latin typeface="Calibri" panose="020F0502020204030204" pitchFamily="34" charset="0"/>
          </a:endParaRPr>
        </a:p>
      </dgm:t>
    </dgm:pt>
    <dgm:pt modelId="{CD3D96A6-E30B-4341-A090-5AF14F8DFFDC}" type="parTrans" cxnId="{0E868371-3EA4-44B1-92EE-EA80846DF5C9}">
      <dgm:prSet/>
      <dgm:spPr/>
      <dgm:t>
        <a:bodyPr/>
        <a:lstStyle/>
        <a:p>
          <a:endParaRPr lang="es-CO"/>
        </a:p>
      </dgm:t>
    </dgm:pt>
    <dgm:pt modelId="{10CB8410-9BA5-4870-83FC-FEFEEAC6DF81}" type="sibTrans" cxnId="{0E868371-3EA4-44B1-92EE-EA80846DF5C9}">
      <dgm:prSet/>
      <dgm:spPr/>
      <dgm:t>
        <a:bodyPr/>
        <a:lstStyle/>
        <a:p>
          <a:endParaRPr lang="es-CO"/>
        </a:p>
      </dgm:t>
    </dgm:pt>
    <dgm:pt modelId="{39B2833B-C254-4896-8FE2-DEB62BE5D3C9}" type="pres">
      <dgm:prSet presAssocID="{0CD64D40-6BCB-434A-9B7E-E96DB35037A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D1CB4189-54FE-4444-85FC-FB6EABAD0D31}" type="pres">
      <dgm:prSet presAssocID="{33C93864-79B5-4F57-8863-1A9ADC7B59A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441142B9-1E6F-4117-9B80-5CA414150526}" type="pres">
      <dgm:prSet presAssocID="{33C93864-79B5-4F57-8863-1A9ADC7B59A8}" presName="rootComposite1" presStyleCnt="0"/>
      <dgm:spPr/>
      <dgm:t>
        <a:bodyPr/>
        <a:lstStyle/>
        <a:p>
          <a:endParaRPr lang="es-CO"/>
        </a:p>
      </dgm:t>
    </dgm:pt>
    <dgm:pt modelId="{57ED5F34-AD27-4B4F-A53D-7A66D7F7466F}" type="pres">
      <dgm:prSet presAssocID="{33C93864-79B5-4F57-8863-1A9ADC7B59A8}" presName="rootText1" presStyleLbl="node0" presStyleIdx="0" presStyleCnt="1" custScaleX="129643" custScaleY="67120" custLinFactNeighborX="14567" custLinFactNeighborY="-1195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C5F72DD-36C2-406F-BB45-31F9B616E947}" type="pres">
      <dgm:prSet presAssocID="{33C93864-79B5-4F57-8863-1A9ADC7B59A8}" presName="rootConnector1" presStyleLbl="node1" presStyleIdx="0" presStyleCnt="0"/>
      <dgm:spPr/>
      <dgm:t>
        <a:bodyPr/>
        <a:lstStyle/>
        <a:p>
          <a:endParaRPr lang="es-CO"/>
        </a:p>
      </dgm:t>
    </dgm:pt>
    <dgm:pt modelId="{18AEA1BA-D0BF-4FBD-9BEE-052CA29E2A9A}" type="pres">
      <dgm:prSet presAssocID="{33C93864-79B5-4F57-8863-1A9ADC7B59A8}" presName="hierChild2" presStyleCnt="0"/>
      <dgm:spPr/>
      <dgm:t>
        <a:bodyPr/>
        <a:lstStyle/>
        <a:p>
          <a:endParaRPr lang="es-CO"/>
        </a:p>
      </dgm:t>
    </dgm:pt>
    <dgm:pt modelId="{FC646627-ABF7-4867-BBE8-184FCE865A9C}" type="pres">
      <dgm:prSet presAssocID="{BA9A3F88-0612-455E-ACBE-0503BA9B51AF}" presName="Name37" presStyleLbl="parChTrans1D2" presStyleIdx="0" presStyleCnt="8"/>
      <dgm:spPr/>
      <dgm:t>
        <a:bodyPr/>
        <a:lstStyle/>
        <a:p>
          <a:endParaRPr lang="es-CO"/>
        </a:p>
      </dgm:t>
    </dgm:pt>
    <dgm:pt modelId="{6101D559-E4F7-4CB8-A99B-C9521016F252}" type="pres">
      <dgm:prSet presAssocID="{BB61477E-94C4-4278-ADB7-C0CE88BD28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0C61F39D-1BA0-47BA-87ED-B8F5192C4527}" type="pres">
      <dgm:prSet presAssocID="{BB61477E-94C4-4278-ADB7-C0CE88BD288B}" presName="rootComposite" presStyleCnt="0"/>
      <dgm:spPr/>
      <dgm:t>
        <a:bodyPr/>
        <a:lstStyle/>
        <a:p>
          <a:endParaRPr lang="es-CO"/>
        </a:p>
      </dgm:t>
    </dgm:pt>
    <dgm:pt modelId="{69D91150-A1E8-4CB6-81B9-B02D1990C585}" type="pres">
      <dgm:prSet presAssocID="{BB61477E-94C4-4278-ADB7-C0CE88BD288B}" presName="rootText" presStyleLbl="node2" presStyleIdx="0" presStyleCnt="6" custScaleX="72435" custLinFactNeighborX="-51291" custLinFactNeighborY="1468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D03DB7F-A4BC-4F49-B93B-87FD50F388BA}" type="pres">
      <dgm:prSet presAssocID="{BB61477E-94C4-4278-ADB7-C0CE88BD288B}" presName="rootConnector" presStyleLbl="node2" presStyleIdx="0" presStyleCnt="6"/>
      <dgm:spPr/>
      <dgm:t>
        <a:bodyPr/>
        <a:lstStyle/>
        <a:p>
          <a:endParaRPr lang="es-CO"/>
        </a:p>
      </dgm:t>
    </dgm:pt>
    <dgm:pt modelId="{76914C63-002E-480B-BF70-1CCDAB047666}" type="pres">
      <dgm:prSet presAssocID="{BB61477E-94C4-4278-ADB7-C0CE88BD288B}" presName="hierChild4" presStyleCnt="0"/>
      <dgm:spPr/>
      <dgm:t>
        <a:bodyPr/>
        <a:lstStyle/>
        <a:p>
          <a:endParaRPr lang="es-CO"/>
        </a:p>
      </dgm:t>
    </dgm:pt>
    <dgm:pt modelId="{789CB1A1-509B-43D1-B2A5-7CD014E32C8C}" type="pres">
      <dgm:prSet presAssocID="{5DF869AE-64C4-4CB1-8231-50CAF3CB1732}" presName="Name37" presStyleLbl="parChTrans1D3" presStyleIdx="0" presStyleCnt="13"/>
      <dgm:spPr/>
      <dgm:t>
        <a:bodyPr/>
        <a:lstStyle/>
        <a:p>
          <a:endParaRPr lang="es-CO"/>
        </a:p>
      </dgm:t>
    </dgm:pt>
    <dgm:pt modelId="{30580424-3E13-45BC-9445-A23A37996246}" type="pres">
      <dgm:prSet presAssocID="{A3A9B446-A331-411D-A465-687773A14B2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9AF9AB42-C406-4195-BA8D-FD5DBC53A6C9}" type="pres">
      <dgm:prSet presAssocID="{A3A9B446-A331-411D-A465-687773A14B2F}" presName="rootComposite" presStyleCnt="0"/>
      <dgm:spPr/>
      <dgm:t>
        <a:bodyPr/>
        <a:lstStyle/>
        <a:p>
          <a:endParaRPr lang="es-CO"/>
        </a:p>
      </dgm:t>
    </dgm:pt>
    <dgm:pt modelId="{56D9C398-3AB0-41B1-807B-15B6BB502466}" type="pres">
      <dgm:prSet presAssocID="{A3A9B446-A331-411D-A465-687773A14B2F}" presName="rootText" presStyleLbl="node3" presStyleIdx="0" presStyleCnt="7" custScaleX="82176" custLinFactNeighborX="-46566" custLinFactNeighborY="27507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1438B46-8EA7-45DD-967F-2D801F2D219F}" type="pres">
      <dgm:prSet presAssocID="{A3A9B446-A331-411D-A465-687773A14B2F}" presName="rootConnector" presStyleLbl="node3" presStyleIdx="0" presStyleCnt="7"/>
      <dgm:spPr/>
      <dgm:t>
        <a:bodyPr/>
        <a:lstStyle/>
        <a:p>
          <a:endParaRPr lang="es-CO"/>
        </a:p>
      </dgm:t>
    </dgm:pt>
    <dgm:pt modelId="{71007499-208E-4B21-A80E-30140C73F2BF}" type="pres">
      <dgm:prSet presAssocID="{A3A9B446-A331-411D-A465-687773A14B2F}" presName="hierChild4" presStyleCnt="0"/>
      <dgm:spPr/>
      <dgm:t>
        <a:bodyPr/>
        <a:lstStyle/>
        <a:p>
          <a:endParaRPr lang="es-CO"/>
        </a:p>
      </dgm:t>
    </dgm:pt>
    <dgm:pt modelId="{71D743A0-D014-4939-8233-FB204D2D8B45}" type="pres">
      <dgm:prSet presAssocID="{A3A9B446-A331-411D-A465-687773A14B2F}" presName="hierChild5" presStyleCnt="0"/>
      <dgm:spPr/>
      <dgm:t>
        <a:bodyPr/>
        <a:lstStyle/>
        <a:p>
          <a:endParaRPr lang="es-CO"/>
        </a:p>
      </dgm:t>
    </dgm:pt>
    <dgm:pt modelId="{86C0E3B0-AD03-4BDA-8E89-0E40843F3CD3}" type="pres">
      <dgm:prSet presAssocID="{17787843-E8E0-472C-BCA9-C5641A9203C5}" presName="Name37" presStyleLbl="parChTrans1D3" presStyleIdx="1" presStyleCnt="13"/>
      <dgm:spPr/>
      <dgm:t>
        <a:bodyPr/>
        <a:lstStyle/>
        <a:p>
          <a:endParaRPr lang="es-CO"/>
        </a:p>
      </dgm:t>
    </dgm:pt>
    <dgm:pt modelId="{CFD1B9C9-8BC1-4802-A48D-E64C51824797}" type="pres">
      <dgm:prSet presAssocID="{57B5C824-50BD-44C7-9E68-F288CD76A33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53936860-2816-4DA4-AAF2-10DCDB6B65FF}" type="pres">
      <dgm:prSet presAssocID="{57B5C824-50BD-44C7-9E68-F288CD76A336}" presName="rootComposite" presStyleCnt="0"/>
      <dgm:spPr/>
      <dgm:t>
        <a:bodyPr/>
        <a:lstStyle/>
        <a:p>
          <a:endParaRPr lang="es-CO"/>
        </a:p>
      </dgm:t>
    </dgm:pt>
    <dgm:pt modelId="{DB23796C-DA1A-47B8-AF9D-C116275F95DF}" type="pres">
      <dgm:prSet presAssocID="{57B5C824-50BD-44C7-9E68-F288CD76A336}" presName="rootText" presStyleLbl="node3" presStyleIdx="1" presStyleCnt="7" custScaleX="82176" custLinFactNeighborX="-46566" custLinFactNeighborY="2250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3240D38-277A-4BB9-A02F-8FD528BA9D24}" type="pres">
      <dgm:prSet presAssocID="{57B5C824-50BD-44C7-9E68-F288CD76A336}" presName="rootConnector" presStyleLbl="node3" presStyleIdx="1" presStyleCnt="7"/>
      <dgm:spPr/>
      <dgm:t>
        <a:bodyPr/>
        <a:lstStyle/>
        <a:p>
          <a:endParaRPr lang="es-CO"/>
        </a:p>
      </dgm:t>
    </dgm:pt>
    <dgm:pt modelId="{35FF9E0C-47E1-40DC-A154-B7A4A9DD2174}" type="pres">
      <dgm:prSet presAssocID="{57B5C824-50BD-44C7-9E68-F288CD76A336}" presName="hierChild4" presStyleCnt="0"/>
      <dgm:spPr/>
      <dgm:t>
        <a:bodyPr/>
        <a:lstStyle/>
        <a:p>
          <a:endParaRPr lang="es-CO"/>
        </a:p>
      </dgm:t>
    </dgm:pt>
    <dgm:pt modelId="{438FD0B1-76D3-437F-BBB7-0E6D3A587DCA}" type="pres">
      <dgm:prSet presAssocID="{57B5C824-50BD-44C7-9E68-F288CD76A336}" presName="hierChild5" presStyleCnt="0"/>
      <dgm:spPr/>
      <dgm:t>
        <a:bodyPr/>
        <a:lstStyle/>
        <a:p>
          <a:endParaRPr lang="es-CO"/>
        </a:p>
      </dgm:t>
    </dgm:pt>
    <dgm:pt modelId="{739EDCDE-E3FA-4ADD-B52A-0A611D2B3B72}" type="pres">
      <dgm:prSet presAssocID="{1FDA1AD0-08DC-44E6-BCF8-FE9E4806EAF3}" presName="Name37" presStyleLbl="parChTrans1D3" presStyleIdx="2" presStyleCnt="13"/>
      <dgm:spPr/>
      <dgm:t>
        <a:bodyPr/>
        <a:lstStyle/>
        <a:p>
          <a:endParaRPr lang="es-CO"/>
        </a:p>
      </dgm:t>
    </dgm:pt>
    <dgm:pt modelId="{5C1551D2-C2ED-476C-A0AC-B0E96A65A5DD}" type="pres">
      <dgm:prSet presAssocID="{12CE2553-CDB5-420B-A7C2-A3B5195D4ACA}" presName="hierRoot2" presStyleCnt="0">
        <dgm:presLayoutVars>
          <dgm:hierBranch val="init"/>
        </dgm:presLayoutVars>
      </dgm:prSet>
      <dgm:spPr/>
    </dgm:pt>
    <dgm:pt modelId="{27689343-2930-42A6-AC08-76B146CBDFFE}" type="pres">
      <dgm:prSet presAssocID="{12CE2553-CDB5-420B-A7C2-A3B5195D4ACA}" presName="rootComposite" presStyleCnt="0"/>
      <dgm:spPr/>
    </dgm:pt>
    <dgm:pt modelId="{5DBE3231-294F-40D3-95A7-A5F16E188C02}" type="pres">
      <dgm:prSet presAssocID="{12CE2553-CDB5-420B-A7C2-A3B5195D4ACA}" presName="rootText" presStyleLbl="node3" presStyleIdx="2" presStyleCnt="7" custScaleX="81805" custLinFactNeighborX="-4634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DB610F5-55CE-4B18-A720-55C58C1F544A}" type="pres">
      <dgm:prSet presAssocID="{12CE2553-CDB5-420B-A7C2-A3B5195D4ACA}" presName="rootConnector" presStyleLbl="node3" presStyleIdx="2" presStyleCnt="7"/>
      <dgm:spPr/>
      <dgm:t>
        <a:bodyPr/>
        <a:lstStyle/>
        <a:p>
          <a:endParaRPr lang="es-CO"/>
        </a:p>
      </dgm:t>
    </dgm:pt>
    <dgm:pt modelId="{0EE4E3BA-9C70-4E23-A911-8A4D37F21EF3}" type="pres">
      <dgm:prSet presAssocID="{12CE2553-CDB5-420B-A7C2-A3B5195D4ACA}" presName="hierChild4" presStyleCnt="0"/>
      <dgm:spPr/>
    </dgm:pt>
    <dgm:pt modelId="{FA187874-92CA-4A00-AEA1-B39042633A82}" type="pres">
      <dgm:prSet presAssocID="{12CE2553-CDB5-420B-A7C2-A3B5195D4ACA}" presName="hierChild5" presStyleCnt="0"/>
      <dgm:spPr/>
    </dgm:pt>
    <dgm:pt modelId="{BAB1EE8E-7510-4DF8-82C7-11FF5AFC7667}" type="pres">
      <dgm:prSet presAssocID="{BB61477E-94C4-4278-ADB7-C0CE88BD288B}" presName="hierChild5" presStyleCnt="0"/>
      <dgm:spPr/>
      <dgm:t>
        <a:bodyPr/>
        <a:lstStyle/>
        <a:p>
          <a:endParaRPr lang="es-CO"/>
        </a:p>
      </dgm:t>
    </dgm:pt>
    <dgm:pt modelId="{32094214-7A89-4288-8FF4-7045E6EAB5C7}" type="pres">
      <dgm:prSet presAssocID="{582A026E-D10A-480A-AF49-25049B2C7BE2}" presName="Name111" presStyleLbl="parChTrans1D3" presStyleIdx="3" presStyleCnt="13"/>
      <dgm:spPr/>
      <dgm:t>
        <a:bodyPr/>
        <a:lstStyle/>
        <a:p>
          <a:endParaRPr lang="es-CO"/>
        </a:p>
      </dgm:t>
    </dgm:pt>
    <dgm:pt modelId="{702B36A2-538E-4851-A261-446CD3121296}" type="pres">
      <dgm:prSet presAssocID="{09C1598C-3640-40D4-AE14-B4F631F4AC8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C6D4B426-2F92-44C4-9162-5B39CDB70F6B}" type="pres">
      <dgm:prSet presAssocID="{09C1598C-3640-40D4-AE14-B4F631F4AC80}" presName="rootComposite3" presStyleCnt="0"/>
      <dgm:spPr/>
      <dgm:t>
        <a:bodyPr/>
        <a:lstStyle/>
        <a:p>
          <a:endParaRPr lang="es-CO"/>
        </a:p>
      </dgm:t>
    </dgm:pt>
    <dgm:pt modelId="{9D3F5E90-D53D-4AC1-B922-514BFD1BBD76}" type="pres">
      <dgm:prSet presAssocID="{09C1598C-3640-40D4-AE14-B4F631F4AC80}" presName="rootText3" presStyleLbl="asst2" presStyleIdx="0" presStyleCnt="6" custScaleX="63545" custLinFactNeighborX="-6630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0F49281-5485-42F3-8A4C-AD8492C0CB74}" type="pres">
      <dgm:prSet presAssocID="{09C1598C-3640-40D4-AE14-B4F631F4AC80}" presName="rootConnector3" presStyleLbl="asst2" presStyleIdx="0" presStyleCnt="6"/>
      <dgm:spPr/>
      <dgm:t>
        <a:bodyPr/>
        <a:lstStyle/>
        <a:p>
          <a:endParaRPr lang="es-CO"/>
        </a:p>
      </dgm:t>
    </dgm:pt>
    <dgm:pt modelId="{4E1D4A90-3BF1-4056-AA32-87271386B8DB}" type="pres">
      <dgm:prSet presAssocID="{09C1598C-3640-40D4-AE14-B4F631F4AC80}" presName="hierChild6" presStyleCnt="0"/>
      <dgm:spPr/>
      <dgm:t>
        <a:bodyPr/>
        <a:lstStyle/>
        <a:p>
          <a:endParaRPr lang="es-CO"/>
        </a:p>
      </dgm:t>
    </dgm:pt>
    <dgm:pt modelId="{F877DC4E-F55E-41AD-B853-6F3AFE847A97}" type="pres">
      <dgm:prSet presAssocID="{09C1598C-3640-40D4-AE14-B4F631F4AC80}" presName="hierChild7" presStyleCnt="0"/>
      <dgm:spPr/>
      <dgm:t>
        <a:bodyPr/>
        <a:lstStyle/>
        <a:p>
          <a:endParaRPr lang="es-CO"/>
        </a:p>
      </dgm:t>
    </dgm:pt>
    <dgm:pt modelId="{5F8EE4E3-4A81-4C52-B539-2052E21D4819}" type="pres">
      <dgm:prSet presAssocID="{EC7E1F10-61F7-4439-9C71-4197CFAC5EA8}" presName="Name37" presStyleLbl="parChTrans1D2" presStyleIdx="1" presStyleCnt="8"/>
      <dgm:spPr/>
      <dgm:t>
        <a:bodyPr/>
        <a:lstStyle/>
        <a:p>
          <a:endParaRPr lang="es-CO"/>
        </a:p>
      </dgm:t>
    </dgm:pt>
    <dgm:pt modelId="{78877F59-D191-4E39-BE8A-63471E3996A1}" type="pres">
      <dgm:prSet presAssocID="{94226142-7A39-4D49-9AC4-9819ED4A495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D6202CE7-6AE4-4766-899F-2E22EDA61CAC}" type="pres">
      <dgm:prSet presAssocID="{94226142-7A39-4D49-9AC4-9819ED4A4951}" presName="rootComposite" presStyleCnt="0"/>
      <dgm:spPr/>
      <dgm:t>
        <a:bodyPr/>
        <a:lstStyle/>
        <a:p>
          <a:endParaRPr lang="es-CO"/>
        </a:p>
      </dgm:t>
    </dgm:pt>
    <dgm:pt modelId="{03083B09-C460-41B4-957E-3013BA9FE342}" type="pres">
      <dgm:prSet presAssocID="{94226142-7A39-4D49-9AC4-9819ED4A4951}" presName="rootText" presStyleLbl="node2" presStyleIdx="1" presStyleCnt="6" custScaleX="77203" custLinFactNeighborY="1468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9C0BB9C-64EB-4EBB-8A9F-FA31BCCB1B8D}" type="pres">
      <dgm:prSet presAssocID="{94226142-7A39-4D49-9AC4-9819ED4A4951}" presName="rootConnector" presStyleLbl="node2" presStyleIdx="1" presStyleCnt="6"/>
      <dgm:spPr/>
      <dgm:t>
        <a:bodyPr/>
        <a:lstStyle/>
        <a:p>
          <a:endParaRPr lang="es-CO"/>
        </a:p>
      </dgm:t>
    </dgm:pt>
    <dgm:pt modelId="{CF127380-121C-4AAF-A01C-707FF19834DB}" type="pres">
      <dgm:prSet presAssocID="{94226142-7A39-4D49-9AC4-9819ED4A4951}" presName="hierChild4" presStyleCnt="0"/>
      <dgm:spPr/>
      <dgm:t>
        <a:bodyPr/>
        <a:lstStyle/>
        <a:p>
          <a:endParaRPr lang="es-CO"/>
        </a:p>
      </dgm:t>
    </dgm:pt>
    <dgm:pt modelId="{AC87DFD0-3588-4016-A8F3-9C3248A587A8}" type="pres">
      <dgm:prSet presAssocID="{EDCC6DD3-77B4-41D4-BA5D-2ADC7CC4881D}" presName="Name37" presStyleLbl="parChTrans1D3" presStyleIdx="4" presStyleCnt="13"/>
      <dgm:spPr/>
      <dgm:t>
        <a:bodyPr/>
        <a:lstStyle/>
        <a:p>
          <a:endParaRPr lang="es-CO"/>
        </a:p>
      </dgm:t>
    </dgm:pt>
    <dgm:pt modelId="{7057CD7F-BC71-4323-9929-021A1BBA8B9D}" type="pres">
      <dgm:prSet presAssocID="{63820A4C-ECA0-4F5E-81F1-EB8AA27B23D5}" presName="hierRoot2" presStyleCnt="0">
        <dgm:presLayoutVars>
          <dgm:hierBranch val="init"/>
        </dgm:presLayoutVars>
      </dgm:prSet>
      <dgm:spPr/>
    </dgm:pt>
    <dgm:pt modelId="{B0550A2D-602F-46D5-868B-2BF4CD7F7572}" type="pres">
      <dgm:prSet presAssocID="{63820A4C-ECA0-4F5E-81F1-EB8AA27B23D5}" presName="rootComposite" presStyleCnt="0"/>
      <dgm:spPr/>
    </dgm:pt>
    <dgm:pt modelId="{3A4D35FC-B08B-463B-BFA0-F3AF1079ABF2}" type="pres">
      <dgm:prSet presAssocID="{63820A4C-ECA0-4F5E-81F1-EB8AA27B23D5}" presName="rootText" presStyleLbl="node3" presStyleIdx="3" presStyleCnt="7" custScaleX="89910" custLinFactNeighborY="2586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F864DAE-0663-47AC-AA93-940BEAC104E8}" type="pres">
      <dgm:prSet presAssocID="{63820A4C-ECA0-4F5E-81F1-EB8AA27B23D5}" presName="rootConnector" presStyleLbl="node3" presStyleIdx="3" presStyleCnt="7"/>
      <dgm:spPr/>
      <dgm:t>
        <a:bodyPr/>
        <a:lstStyle/>
        <a:p>
          <a:endParaRPr lang="es-CO"/>
        </a:p>
      </dgm:t>
    </dgm:pt>
    <dgm:pt modelId="{2F1BEB5B-4273-4A7C-82CB-FF8E653AF955}" type="pres">
      <dgm:prSet presAssocID="{63820A4C-ECA0-4F5E-81F1-EB8AA27B23D5}" presName="hierChild4" presStyleCnt="0"/>
      <dgm:spPr/>
    </dgm:pt>
    <dgm:pt modelId="{E73527EE-BD45-4974-BAE4-EE6624AD11DB}" type="pres">
      <dgm:prSet presAssocID="{63820A4C-ECA0-4F5E-81F1-EB8AA27B23D5}" presName="hierChild5" presStyleCnt="0"/>
      <dgm:spPr/>
    </dgm:pt>
    <dgm:pt modelId="{4D6BC713-4E59-48A6-8B70-A58A9F21BE64}" type="pres">
      <dgm:prSet presAssocID="{7CA7D7CA-002A-4CBD-B5FF-C7F8C8D114C4}" presName="Name37" presStyleLbl="parChTrans1D3" presStyleIdx="5" presStyleCnt="13"/>
      <dgm:spPr/>
      <dgm:t>
        <a:bodyPr/>
        <a:lstStyle/>
        <a:p>
          <a:endParaRPr lang="es-CO"/>
        </a:p>
      </dgm:t>
    </dgm:pt>
    <dgm:pt modelId="{6DE57F6A-D58F-4CCD-B892-FB345394825F}" type="pres">
      <dgm:prSet presAssocID="{B9A3904F-9625-4335-8F06-D4F7069EB350}" presName="hierRoot2" presStyleCnt="0">
        <dgm:presLayoutVars>
          <dgm:hierBranch val="init"/>
        </dgm:presLayoutVars>
      </dgm:prSet>
      <dgm:spPr/>
    </dgm:pt>
    <dgm:pt modelId="{F43B2FD8-2B6F-4825-ABEB-903783896352}" type="pres">
      <dgm:prSet presAssocID="{B9A3904F-9625-4335-8F06-D4F7069EB350}" presName="rootComposite" presStyleCnt="0"/>
      <dgm:spPr/>
    </dgm:pt>
    <dgm:pt modelId="{B3288A87-6637-40EC-92A7-6F91FA504F05}" type="pres">
      <dgm:prSet presAssocID="{B9A3904F-9625-4335-8F06-D4F7069EB350}" presName="rootText" presStyleLbl="node3" presStyleIdx="4" presStyleCnt="7" custScaleX="89910" custLinFactNeighborY="2586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CED0793-2C38-4690-A0D9-ACB8754BC9AF}" type="pres">
      <dgm:prSet presAssocID="{B9A3904F-9625-4335-8F06-D4F7069EB350}" presName="rootConnector" presStyleLbl="node3" presStyleIdx="4" presStyleCnt="7"/>
      <dgm:spPr/>
      <dgm:t>
        <a:bodyPr/>
        <a:lstStyle/>
        <a:p>
          <a:endParaRPr lang="es-CO"/>
        </a:p>
      </dgm:t>
    </dgm:pt>
    <dgm:pt modelId="{36CDD35B-9C7D-465F-8638-C976488EE00F}" type="pres">
      <dgm:prSet presAssocID="{B9A3904F-9625-4335-8F06-D4F7069EB350}" presName="hierChild4" presStyleCnt="0"/>
      <dgm:spPr/>
    </dgm:pt>
    <dgm:pt modelId="{D986B3AC-41B6-4E82-ABF6-6002722CB2FD}" type="pres">
      <dgm:prSet presAssocID="{B9A3904F-9625-4335-8F06-D4F7069EB350}" presName="hierChild5" presStyleCnt="0"/>
      <dgm:spPr/>
    </dgm:pt>
    <dgm:pt modelId="{4EE88B12-EED9-4450-A5C6-AAE57E131D7F}" type="pres">
      <dgm:prSet presAssocID="{CD3D96A6-E30B-4341-A090-5AF14F8DFFDC}" presName="Name37" presStyleLbl="parChTrans1D3" presStyleIdx="6" presStyleCnt="13"/>
      <dgm:spPr/>
      <dgm:t>
        <a:bodyPr/>
        <a:lstStyle/>
        <a:p>
          <a:endParaRPr lang="es-CO"/>
        </a:p>
      </dgm:t>
    </dgm:pt>
    <dgm:pt modelId="{EE177EB3-D9B8-43F2-9A1E-A246B6944059}" type="pres">
      <dgm:prSet presAssocID="{F8903E74-27EF-4277-8B79-A72F9F782287}" presName="hierRoot2" presStyleCnt="0">
        <dgm:presLayoutVars>
          <dgm:hierBranch val="init"/>
        </dgm:presLayoutVars>
      </dgm:prSet>
      <dgm:spPr/>
    </dgm:pt>
    <dgm:pt modelId="{B4ADECAF-2455-411E-9E91-AC406E2139A2}" type="pres">
      <dgm:prSet presAssocID="{F8903E74-27EF-4277-8B79-A72F9F782287}" presName="rootComposite" presStyleCnt="0"/>
      <dgm:spPr/>
    </dgm:pt>
    <dgm:pt modelId="{68B9B972-5480-4683-B621-CFB44F068570}" type="pres">
      <dgm:prSet presAssocID="{F8903E74-27EF-4277-8B79-A72F9F782287}" presName="rootText" presStyleLbl="node3" presStyleIdx="5" presStyleCnt="7" custScaleX="89910" custLinFactNeighborY="2586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17C94EF-BBBF-4C13-9267-08CF350EECCF}" type="pres">
      <dgm:prSet presAssocID="{F8903E74-27EF-4277-8B79-A72F9F782287}" presName="rootConnector" presStyleLbl="node3" presStyleIdx="5" presStyleCnt="7"/>
      <dgm:spPr/>
      <dgm:t>
        <a:bodyPr/>
        <a:lstStyle/>
        <a:p>
          <a:endParaRPr lang="es-CO"/>
        </a:p>
      </dgm:t>
    </dgm:pt>
    <dgm:pt modelId="{643CB688-1457-4733-B3F9-B1CF5059C266}" type="pres">
      <dgm:prSet presAssocID="{F8903E74-27EF-4277-8B79-A72F9F782287}" presName="hierChild4" presStyleCnt="0"/>
      <dgm:spPr/>
    </dgm:pt>
    <dgm:pt modelId="{FE8D04F6-8E6F-4686-B0B0-8A71BD146DF9}" type="pres">
      <dgm:prSet presAssocID="{F8903E74-27EF-4277-8B79-A72F9F782287}" presName="hierChild5" presStyleCnt="0"/>
      <dgm:spPr/>
    </dgm:pt>
    <dgm:pt modelId="{1E6AF257-3772-44CC-A620-C67B8C168A1E}" type="pres">
      <dgm:prSet presAssocID="{94226142-7A39-4D49-9AC4-9819ED4A4951}" presName="hierChild5" presStyleCnt="0"/>
      <dgm:spPr/>
      <dgm:t>
        <a:bodyPr/>
        <a:lstStyle/>
        <a:p>
          <a:endParaRPr lang="es-CO"/>
        </a:p>
      </dgm:t>
    </dgm:pt>
    <dgm:pt modelId="{645EB7B4-C516-4541-9839-982060221223}" type="pres">
      <dgm:prSet presAssocID="{1C39F6AA-6934-4011-A699-394A9C60EA62}" presName="Name111" presStyleLbl="parChTrans1D3" presStyleIdx="7" presStyleCnt="13"/>
      <dgm:spPr/>
      <dgm:t>
        <a:bodyPr/>
        <a:lstStyle/>
        <a:p>
          <a:endParaRPr lang="es-CO"/>
        </a:p>
      </dgm:t>
    </dgm:pt>
    <dgm:pt modelId="{A2647B19-8034-4B51-B01B-EEEB4A9572CB}" type="pres">
      <dgm:prSet presAssocID="{F71935D6-B3F5-417D-9513-E7986D18F96F}" presName="hierRoot3" presStyleCnt="0">
        <dgm:presLayoutVars>
          <dgm:hierBranch val="init"/>
        </dgm:presLayoutVars>
      </dgm:prSet>
      <dgm:spPr/>
    </dgm:pt>
    <dgm:pt modelId="{175AB2B9-A513-4EB8-97B9-7BE124ADB1DA}" type="pres">
      <dgm:prSet presAssocID="{F71935D6-B3F5-417D-9513-E7986D18F96F}" presName="rootComposite3" presStyleCnt="0"/>
      <dgm:spPr/>
    </dgm:pt>
    <dgm:pt modelId="{3D5DEC34-8708-4AD8-BD9E-1FAF1048634A}" type="pres">
      <dgm:prSet presAssocID="{F71935D6-B3F5-417D-9513-E7986D18F96F}" presName="rootText3" presStyleLbl="asst2" presStyleIdx="1" presStyleCnt="6" custScaleX="5614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7FCC3D8-FB85-470B-9A56-57B71F19DBA8}" type="pres">
      <dgm:prSet presAssocID="{F71935D6-B3F5-417D-9513-E7986D18F96F}" presName="rootConnector3" presStyleLbl="asst2" presStyleIdx="1" presStyleCnt="6"/>
      <dgm:spPr/>
      <dgm:t>
        <a:bodyPr/>
        <a:lstStyle/>
        <a:p>
          <a:endParaRPr lang="es-CO"/>
        </a:p>
      </dgm:t>
    </dgm:pt>
    <dgm:pt modelId="{26029EB2-AEAA-4FE2-A895-AF4874EEEF7E}" type="pres">
      <dgm:prSet presAssocID="{F71935D6-B3F5-417D-9513-E7986D18F96F}" presName="hierChild6" presStyleCnt="0"/>
      <dgm:spPr/>
    </dgm:pt>
    <dgm:pt modelId="{3DF8FBBF-404D-4524-9F91-25464A761AB2}" type="pres">
      <dgm:prSet presAssocID="{F71935D6-B3F5-417D-9513-E7986D18F96F}" presName="hierChild7" presStyleCnt="0"/>
      <dgm:spPr/>
    </dgm:pt>
    <dgm:pt modelId="{28923666-B725-4151-8F6A-029D2012F3E4}" type="pres">
      <dgm:prSet presAssocID="{097F3640-DD69-4867-A9B2-F6BE82534EDF}" presName="Name37" presStyleLbl="parChTrans1D2" presStyleIdx="2" presStyleCnt="8"/>
      <dgm:spPr/>
      <dgm:t>
        <a:bodyPr/>
        <a:lstStyle/>
        <a:p>
          <a:endParaRPr lang="es-CO"/>
        </a:p>
      </dgm:t>
    </dgm:pt>
    <dgm:pt modelId="{DC5CB5F4-566F-432A-9D80-CEF133B5A70E}" type="pres">
      <dgm:prSet presAssocID="{F66E5633-9E53-470B-AEDE-E2322DA36A9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CO"/>
        </a:p>
      </dgm:t>
    </dgm:pt>
    <dgm:pt modelId="{B2A8478C-7D82-44E7-9F0D-416336122F5E}" type="pres">
      <dgm:prSet presAssocID="{F66E5633-9E53-470B-AEDE-E2322DA36A91}" presName="rootComposite" presStyleCnt="0"/>
      <dgm:spPr/>
      <dgm:t>
        <a:bodyPr/>
        <a:lstStyle/>
        <a:p>
          <a:endParaRPr lang="es-CO"/>
        </a:p>
      </dgm:t>
    </dgm:pt>
    <dgm:pt modelId="{4C336AE5-B8AC-446B-B91F-5F679D024BF6}" type="pres">
      <dgm:prSet presAssocID="{F66E5633-9E53-470B-AEDE-E2322DA36A91}" presName="rootText" presStyleLbl="node2" presStyleIdx="2" presStyleCnt="6" custScaleX="68218" custLinFactNeighborX="19795" custLinFactNeighborY="1468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B9083F6-AF95-4B94-BCFE-CCCD74FDA21A}" type="pres">
      <dgm:prSet presAssocID="{F66E5633-9E53-470B-AEDE-E2322DA36A91}" presName="rootConnector" presStyleLbl="node2" presStyleIdx="2" presStyleCnt="6"/>
      <dgm:spPr/>
      <dgm:t>
        <a:bodyPr/>
        <a:lstStyle/>
        <a:p>
          <a:endParaRPr lang="es-CO"/>
        </a:p>
      </dgm:t>
    </dgm:pt>
    <dgm:pt modelId="{6C5121DA-614D-4374-ACEF-EB41C0F2EC92}" type="pres">
      <dgm:prSet presAssocID="{F66E5633-9E53-470B-AEDE-E2322DA36A91}" presName="hierChild4" presStyleCnt="0"/>
      <dgm:spPr/>
      <dgm:t>
        <a:bodyPr/>
        <a:lstStyle/>
        <a:p>
          <a:endParaRPr lang="es-CO"/>
        </a:p>
      </dgm:t>
    </dgm:pt>
    <dgm:pt modelId="{C2F11C68-C35A-471C-8DE5-AA407E4F8B16}" type="pres">
      <dgm:prSet presAssocID="{F66E5633-9E53-470B-AEDE-E2322DA36A91}" presName="hierChild5" presStyleCnt="0"/>
      <dgm:spPr/>
      <dgm:t>
        <a:bodyPr/>
        <a:lstStyle/>
        <a:p>
          <a:endParaRPr lang="es-CO"/>
        </a:p>
      </dgm:t>
    </dgm:pt>
    <dgm:pt modelId="{3BCA784C-5499-440E-91BD-AC5E33B89D4E}" type="pres">
      <dgm:prSet presAssocID="{0587867A-1E48-4F9F-AE72-61FD486DDC4B}" presName="Name111" presStyleLbl="parChTrans1D3" presStyleIdx="8" presStyleCnt="13"/>
      <dgm:spPr/>
      <dgm:t>
        <a:bodyPr/>
        <a:lstStyle/>
        <a:p>
          <a:endParaRPr lang="es-CO"/>
        </a:p>
      </dgm:t>
    </dgm:pt>
    <dgm:pt modelId="{2558D1C4-2756-4673-BD6C-CA540A957766}" type="pres">
      <dgm:prSet presAssocID="{73437BCE-2980-4C77-BA62-ADB40BED3FED}" presName="hierRoot3" presStyleCnt="0">
        <dgm:presLayoutVars>
          <dgm:hierBranch val="init"/>
        </dgm:presLayoutVars>
      </dgm:prSet>
      <dgm:spPr/>
    </dgm:pt>
    <dgm:pt modelId="{FF908BFA-B317-4C7E-B541-8EDC4ACE9785}" type="pres">
      <dgm:prSet presAssocID="{73437BCE-2980-4C77-BA62-ADB40BED3FED}" presName="rootComposite3" presStyleCnt="0"/>
      <dgm:spPr/>
    </dgm:pt>
    <dgm:pt modelId="{A1141AB2-2DB3-4F0E-A33A-EC6B934BE6BC}" type="pres">
      <dgm:prSet presAssocID="{73437BCE-2980-4C77-BA62-ADB40BED3FED}" presName="rootText3" presStyleLbl="asst2" presStyleIdx="2" presStyleCnt="6" custScaleX="60704" custLinFactNeighborX="1740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4C86CE8-CFEB-4FB1-AF32-F2B1CB96CE3F}" type="pres">
      <dgm:prSet presAssocID="{73437BCE-2980-4C77-BA62-ADB40BED3FED}" presName="rootConnector3" presStyleLbl="asst2" presStyleIdx="2" presStyleCnt="6"/>
      <dgm:spPr/>
      <dgm:t>
        <a:bodyPr/>
        <a:lstStyle/>
        <a:p>
          <a:endParaRPr lang="es-CO"/>
        </a:p>
      </dgm:t>
    </dgm:pt>
    <dgm:pt modelId="{817BD533-9F51-46F1-A2E4-C97C3DCFD915}" type="pres">
      <dgm:prSet presAssocID="{73437BCE-2980-4C77-BA62-ADB40BED3FED}" presName="hierChild6" presStyleCnt="0"/>
      <dgm:spPr/>
    </dgm:pt>
    <dgm:pt modelId="{CD8778F3-D690-4AC2-A1E8-8F11261E9703}" type="pres">
      <dgm:prSet presAssocID="{73437BCE-2980-4C77-BA62-ADB40BED3FED}" presName="hierChild7" presStyleCnt="0"/>
      <dgm:spPr/>
    </dgm:pt>
    <dgm:pt modelId="{AA56D334-80B4-40FD-B31A-610802E25DF1}" type="pres">
      <dgm:prSet presAssocID="{D097B316-86C6-4B91-A2AD-5A4C4ABEE1CF}" presName="Name37" presStyleLbl="parChTrans1D2" presStyleIdx="3" presStyleCnt="8"/>
      <dgm:spPr/>
      <dgm:t>
        <a:bodyPr/>
        <a:lstStyle/>
        <a:p>
          <a:endParaRPr lang="es-CO"/>
        </a:p>
      </dgm:t>
    </dgm:pt>
    <dgm:pt modelId="{40C5C6B5-D6AB-419F-BEBD-7F3494F02766}" type="pres">
      <dgm:prSet presAssocID="{8B3B7B7B-095B-486E-8BDB-817508F04C2B}" presName="hierRoot2" presStyleCnt="0">
        <dgm:presLayoutVars>
          <dgm:hierBranch val="init"/>
        </dgm:presLayoutVars>
      </dgm:prSet>
      <dgm:spPr/>
    </dgm:pt>
    <dgm:pt modelId="{DAD2E364-F3C0-4CE1-9FCB-6F9C11BE1046}" type="pres">
      <dgm:prSet presAssocID="{8B3B7B7B-095B-486E-8BDB-817508F04C2B}" presName="rootComposite" presStyleCnt="0"/>
      <dgm:spPr/>
    </dgm:pt>
    <dgm:pt modelId="{82D6F374-31F3-4E79-B9A1-8AA930689B5E}" type="pres">
      <dgm:prSet presAssocID="{8B3B7B7B-095B-486E-8BDB-817508F04C2B}" presName="rootText" presStyleLbl="node2" presStyleIdx="3" presStyleCnt="6" custScaleX="68218" custLinFactNeighborX="19795" custLinFactNeighborY="1468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E2CCF56-CBDD-4976-A437-EF882FCB0FAF}" type="pres">
      <dgm:prSet presAssocID="{8B3B7B7B-095B-486E-8BDB-817508F04C2B}" presName="rootConnector" presStyleLbl="node2" presStyleIdx="3" presStyleCnt="6"/>
      <dgm:spPr/>
      <dgm:t>
        <a:bodyPr/>
        <a:lstStyle/>
        <a:p>
          <a:endParaRPr lang="es-CO"/>
        </a:p>
      </dgm:t>
    </dgm:pt>
    <dgm:pt modelId="{3B0259D3-8DB3-4C6F-9482-932B56372DD3}" type="pres">
      <dgm:prSet presAssocID="{8B3B7B7B-095B-486E-8BDB-817508F04C2B}" presName="hierChild4" presStyleCnt="0"/>
      <dgm:spPr/>
    </dgm:pt>
    <dgm:pt modelId="{073E8841-1957-4C93-956E-82BFCBF3494E}" type="pres">
      <dgm:prSet presAssocID="{33D947D8-11E4-41BF-B579-F6634D4175A1}" presName="Name37" presStyleLbl="parChTrans1D3" presStyleIdx="9" presStyleCnt="13"/>
      <dgm:spPr/>
      <dgm:t>
        <a:bodyPr/>
        <a:lstStyle/>
        <a:p>
          <a:endParaRPr lang="es-CO"/>
        </a:p>
      </dgm:t>
    </dgm:pt>
    <dgm:pt modelId="{5F69CC8C-CAF9-4FFA-91A5-9B8641DB53EE}" type="pres">
      <dgm:prSet presAssocID="{6768F720-62AD-4D3A-BB96-4406671DA98A}" presName="hierRoot2" presStyleCnt="0">
        <dgm:presLayoutVars>
          <dgm:hierBranch val="init"/>
        </dgm:presLayoutVars>
      </dgm:prSet>
      <dgm:spPr/>
    </dgm:pt>
    <dgm:pt modelId="{FDA1D25B-7B47-4C50-8877-14DF2A155D81}" type="pres">
      <dgm:prSet presAssocID="{6768F720-62AD-4D3A-BB96-4406671DA98A}" presName="rootComposite" presStyleCnt="0"/>
      <dgm:spPr/>
    </dgm:pt>
    <dgm:pt modelId="{4A38B047-1F1A-4F6B-A27A-F1F1CB5A7157}" type="pres">
      <dgm:prSet presAssocID="{6768F720-62AD-4D3A-BB96-4406671DA98A}" presName="rootText" presStyleLbl="node3" presStyleIdx="6" presStyleCnt="7" custScaleX="76425" custLinFactNeighborX="23088" custLinFactNeighborY="750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526163A-854C-4559-9F5E-A7B172D7DEBC}" type="pres">
      <dgm:prSet presAssocID="{6768F720-62AD-4D3A-BB96-4406671DA98A}" presName="rootConnector" presStyleLbl="node3" presStyleIdx="6" presStyleCnt="7"/>
      <dgm:spPr/>
      <dgm:t>
        <a:bodyPr/>
        <a:lstStyle/>
        <a:p>
          <a:endParaRPr lang="es-CO"/>
        </a:p>
      </dgm:t>
    </dgm:pt>
    <dgm:pt modelId="{800C1EED-7F17-4083-A5C4-92557F02A808}" type="pres">
      <dgm:prSet presAssocID="{6768F720-62AD-4D3A-BB96-4406671DA98A}" presName="hierChild4" presStyleCnt="0"/>
      <dgm:spPr/>
    </dgm:pt>
    <dgm:pt modelId="{17C717F3-B581-44C9-8406-55D376458F87}" type="pres">
      <dgm:prSet presAssocID="{6768F720-62AD-4D3A-BB96-4406671DA98A}" presName="hierChild5" presStyleCnt="0"/>
      <dgm:spPr/>
    </dgm:pt>
    <dgm:pt modelId="{42CE144D-1BE5-4611-A3A6-447B382D3869}" type="pres">
      <dgm:prSet presAssocID="{8B3B7B7B-095B-486E-8BDB-817508F04C2B}" presName="hierChild5" presStyleCnt="0"/>
      <dgm:spPr/>
    </dgm:pt>
    <dgm:pt modelId="{B374749F-E8DB-4680-8229-8E0FEF95D24F}" type="pres">
      <dgm:prSet presAssocID="{24162F01-5083-4428-9E3B-A6CF384E85EC}" presName="Name111" presStyleLbl="parChTrans1D3" presStyleIdx="10" presStyleCnt="13"/>
      <dgm:spPr/>
      <dgm:t>
        <a:bodyPr/>
        <a:lstStyle/>
        <a:p>
          <a:endParaRPr lang="es-CO"/>
        </a:p>
      </dgm:t>
    </dgm:pt>
    <dgm:pt modelId="{2130A2DD-EAF3-4A6E-91C8-B65028117386}" type="pres">
      <dgm:prSet presAssocID="{04F968E7-4156-4897-BB8E-3D3F1C274AD1}" presName="hierRoot3" presStyleCnt="0">
        <dgm:presLayoutVars>
          <dgm:hierBranch val="init"/>
        </dgm:presLayoutVars>
      </dgm:prSet>
      <dgm:spPr/>
    </dgm:pt>
    <dgm:pt modelId="{6615FB71-D48E-4671-AF4C-714EF57582FA}" type="pres">
      <dgm:prSet presAssocID="{04F968E7-4156-4897-BB8E-3D3F1C274AD1}" presName="rootComposite3" presStyleCnt="0"/>
      <dgm:spPr/>
    </dgm:pt>
    <dgm:pt modelId="{FFA6C61C-DBE8-4360-8CAA-D42AA36BE324}" type="pres">
      <dgm:prSet presAssocID="{04F968E7-4156-4897-BB8E-3D3F1C274AD1}" presName="rootText3" presStyleLbl="asst2" presStyleIdx="3" presStyleCnt="6" custScaleX="5926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84C654C-50B7-4CE2-929E-028805DA736C}" type="pres">
      <dgm:prSet presAssocID="{04F968E7-4156-4897-BB8E-3D3F1C274AD1}" presName="rootConnector3" presStyleLbl="asst2" presStyleIdx="3" presStyleCnt="6"/>
      <dgm:spPr/>
      <dgm:t>
        <a:bodyPr/>
        <a:lstStyle/>
        <a:p>
          <a:endParaRPr lang="es-CO"/>
        </a:p>
      </dgm:t>
    </dgm:pt>
    <dgm:pt modelId="{933C3D74-977A-4578-B01B-76126A551920}" type="pres">
      <dgm:prSet presAssocID="{04F968E7-4156-4897-BB8E-3D3F1C274AD1}" presName="hierChild6" presStyleCnt="0"/>
      <dgm:spPr/>
    </dgm:pt>
    <dgm:pt modelId="{41E4EEA9-25E2-4C06-BA9E-6900212A82F5}" type="pres">
      <dgm:prSet presAssocID="{04F968E7-4156-4897-BB8E-3D3F1C274AD1}" presName="hierChild7" presStyleCnt="0"/>
      <dgm:spPr/>
    </dgm:pt>
    <dgm:pt modelId="{69A31A27-CE8D-4780-AD87-843E8E59519E}" type="pres">
      <dgm:prSet presAssocID="{F46FD465-4A65-43E5-BAA0-E43864DD08BF}" presName="Name37" presStyleLbl="parChTrans1D2" presStyleIdx="4" presStyleCnt="8"/>
      <dgm:spPr/>
      <dgm:t>
        <a:bodyPr/>
        <a:lstStyle/>
        <a:p>
          <a:endParaRPr lang="es-CO"/>
        </a:p>
      </dgm:t>
    </dgm:pt>
    <dgm:pt modelId="{A42D73FE-BDF1-4675-AC9A-BB58E89FC512}" type="pres">
      <dgm:prSet presAssocID="{5A96FE58-D0F8-4CD6-A706-1833577105B8}" presName="hierRoot2" presStyleCnt="0">
        <dgm:presLayoutVars>
          <dgm:hierBranch val="init"/>
        </dgm:presLayoutVars>
      </dgm:prSet>
      <dgm:spPr/>
    </dgm:pt>
    <dgm:pt modelId="{656A7DEC-4167-404C-919C-023999A40451}" type="pres">
      <dgm:prSet presAssocID="{5A96FE58-D0F8-4CD6-A706-1833577105B8}" presName="rootComposite" presStyleCnt="0"/>
      <dgm:spPr/>
    </dgm:pt>
    <dgm:pt modelId="{945EFD80-A903-42EC-9FEF-B4DAADA3ABA1}" type="pres">
      <dgm:prSet presAssocID="{5A96FE58-D0F8-4CD6-A706-1833577105B8}" presName="rootText" presStyleLbl="node2" presStyleIdx="4" presStyleCnt="6" custScaleX="81271" custLinFactNeighborX="39080" custLinFactNeighborY="1468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CC6979D-4EE6-475D-BC76-CE93A1DC8747}" type="pres">
      <dgm:prSet presAssocID="{5A96FE58-D0F8-4CD6-A706-1833577105B8}" presName="rootConnector" presStyleLbl="node2" presStyleIdx="4" presStyleCnt="6"/>
      <dgm:spPr/>
      <dgm:t>
        <a:bodyPr/>
        <a:lstStyle/>
        <a:p>
          <a:endParaRPr lang="es-CO"/>
        </a:p>
      </dgm:t>
    </dgm:pt>
    <dgm:pt modelId="{D6EF49C7-F169-4575-9595-529CF4023F4B}" type="pres">
      <dgm:prSet presAssocID="{5A96FE58-D0F8-4CD6-A706-1833577105B8}" presName="hierChild4" presStyleCnt="0"/>
      <dgm:spPr/>
    </dgm:pt>
    <dgm:pt modelId="{AFB1CAF9-50D2-455E-BEB8-F2A868C561B5}" type="pres">
      <dgm:prSet presAssocID="{5A96FE58-D0F8-4CD6-A706-1833577105B8}" presName="hierChild5" presStyleCnt="0"/>
      <dgm:spPr/>
    </dgm:pt>
    <dgm:pt modelId="{920C2F5B-79DB-4DF7-A9E9-535F25111AA6}" type="pres">
      <dgm:prSet presAssocID="{E8547FC6-9DB6-480E-A946-976A98EEEC17}" presName="Name111" presStyleLbl="parChTrans1D3" presStyleIdx="11" presStyleCnt="13"/>
      <dgm:spPr/>
      <dgm:t>
        <a:bodyPr/>
        <a:lstStyle/>
        <a:p>
          <a:endParaRPr lang="es-CO"/>
        </a:p>
      </dgm:t>
    </dgm:pt>
    <dgm:pt modelId="{9592C4D2-2336-471E-8F4C-65D5593891E6}" type="pres">
      <dgm:prSet presAssocID="{C550F539-B843-4BB4-B5EE-074E2AE9F211}" presName="hierRoot3" presStyleCnt="0">
        <dgm:presLayoutVars>
          <dgm:hierBranch val="init"/>
        </dgm:presLayoutVars>
      </dgm:prSet>
      <dgm:spPr/>
    </dgm:pt>
    <dgm:pt modelId="{F312DCDF-0579-4B17-ACF6-D4E75095CA82}" type="pres">
      <dgm:prSet presAssocID="{C550F539-B843-4BB4-B5EE-074E2AE9F211}" presName="rootComposite3" presStyleCnt="0"/>
      <dgm:spPr/>
    </dgm:pt>
    <dgm:pt modelId="{4DE00905-7ECA-4476-AED8-3ED06433C9C5}" type="pres">
      <dgm:prSet presAssocID="{C550F539-B843-4BB4-B5EE-074E2AE9F211}" presName="rootText3" presStyleLbl="asst2" presStyleIdx="4" presStyleCnt="6" custScaleX="59908" custLinFactNeighborX="43064" custLinFactNeighborY="-236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E8313B2-B818-4E88-9B98-AE6EE9F6F6A2}" type="pres">
      <dgm:prSet presAssocID="{C550F539-B843-4BB4-B5EE-074E2AE9F211}" presName="rootConnector3" presStyleLbl="asst2" presStyleIdx="4" presStyleCnt="6"/>
      <dgm:spPr/>
      <dgm:t>
        <a:bodyPr/>
        <a:lstStyle/>
        <a:p>
          <a:endParaRPr lang="es-CO"/>
        </a:p>
      </dgm:t>
    </dgm:pt>
    <dgm:pt modelId="{27744674-EF58-4A40-AF4A-A0A7C99B11CA}" type="pres">
      <dgm:prSet presAssocID="{C550F539-B843-4BB4-B5EE-074E2AE9F211}" presName="hierChild6" presStyleCnt="0"/>
      <dgm:spPr/>
    </dgm:pt>
    <dgm:pt modelId="{58480EB6-9BAF-40E4-B7B9-A5ECA779000B}" type="pres">
      <dgm:prSet presAssocID="{C550F539-B843-4BB4-B5EE-074E2AE9F211}" presName="hierChild7" presStyleCnt="0"/>
      <dgm:spPr/>
    </dgm:pt>
    <dgm:pt modelId="{C49BD4CC-C001-4FA9-A24E-1BDC196C7976}" type="pres">
      <dgm:prSet presAssocID="{AB4B4A70-E21D-421C-B007-295E7CB28B91}" presName="Name37" presStyleLbl="parChTrans1D2" presStyleIdx="5" presStyleCnt="8"/>
      <dgm:spPr/>
      <dgm:t>
        <a:bodyPr/>
        <a:lstStyle/>
        <a:p>
          <a:endParaRPr lang="es-CO"/>
        </a:p>
      </dgm:t>
    </dgm:pt>
    <dgm:pt modelId="{DC93E36A-1F39-49E2-B0CA-407D2974C8FF}" type="pres">
      <dgm:prSet presAssocID="{585332F5-35E1-42EE-AA36-7B5AC809460D}" presName="hierRoot2" presStyleCnt="0">
        <dgm:presLayoutVars>
          <dgm:hierBranch val="init"/>
        </dgm:presLayoutVars>
      </dgm:prSet>
      <dgm:spPr/>
    </dgm:pt>
    <dgm:pt modelId="{D2A6935E-CB85-40A6-A012-E7F117D6F10A}" type="pres">
      <dgm:prSet presAssocID="{585332F5-35E1-42EE-AA36-7B5AC809460D}" presName="rootComposite" presStyleCnt="0"/>
      <dgm:spPr/>
    </dgm:pt>
    <dgm:pt modelId="{CDD78074-1B76-463E-AA90-7D0FF4FA37E1}" type="pres">
      <dgm:prSet presAssocID="{585332F5-35E1-42EE-AA36-7B5AC809460D}" presName="rootText" presStyleLbl="node2" presStyleIdx="5" presStyleCnt="6" custScaleX="79306" custLinFactNeighborX="58735" custLinFactNeighborY="1468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C51510C-1263-49C8-9D8B-95A0C8178580}" type="pres">
      <dgm:prSet presAssocID="{585332F5-35E1-42EE-AA36-7B5AC809460D}" presName="rootConnector" presStyleLbl="node2" presStyleIdx="5" presStyleCnt="6"/>
      <dgm:spPr/>
      <dgm:t>
        <a:bodyPr/>
        <a:lstStyle/>
        <a:p>
          <a:endParaRPr lang="es-CO"/>
        </a:p>
      </dgm:t>
    </dgm:pt>
    <dgm:pt modelId="{C35A474B-7B44-428E-8BEF-0AC65CFAE7C3}" type="pres">
      <dgm:prSet presAssocID="{585332F5-35E1-42EE-AA36-7B5AC809460D}" presName="hierChild4" presStyleCnt="0"/>
      <dgm:spPr/>
    </dgm:pt>
    <dgm:pt modelId="{416D732D-7B70-48A9-A86D-6EE2415230B4}" type="pres">
      <dgm:prSet presAssocID="{585332F5-35E1-42EE-AA36-7B5AC809460D}" presName="hierChild5" presStyleCnt="0"/>
      <dgm:spPr/>
    </dgm:pt>
    <dgm:pt modelId="{9D88DF8E-7A43-4478-93FB-9F87BD9AD4F8}" type="pres">
      <dgm:prSet presAssocID="{A307D80A-71C3-429F-91F5-115A8CE7248F}" presName="Name111" presStyleLbl="parChTrans1D3" presStyleIdx="12" presStyleCnt="13"/>
      <dgm:spPr/>
      <dgm:t>
        <a:bodyPr/>
        <a:lstStyle/>
        <a:p>
          <a:endParaRPr lang="es-CO"/>
        </a:p>
      </dgm:t>
    </dgm:pt>
    <dgm:pt modelId="{1D669EA6-470B-4B6A-A00B-8D97557F01BE}" type="pres">
      <dgm:prSet presAssocID="{3193723C-45ED-4597-BBF7-95395A4843C6}" presName="hierRoot3" presStyleCnt="0">
        <dgm:presLayoutVars>
          <dgm:hierBranch val="init"/>
        </dgm:presLayoutVars>
      </dgm:prSet>
      <dgm:spPr/>
    </dgm:pt>
    <dgm:pt modelId="{4C87F5D1-4285-4FF8-9499-8B66D80D1AB0}" type="pres">
      <dgm:prSet presAssocID="{3193723C-45ED-4597-BBF7-95395A4843C6}" presName="rootComposite3" presStyleCnt="0"/>
      <dgm:spPr/>
    </dgm:pt>
    <dgm:pt modelId="{4A901234-6856-4630-8CA1-68C194CA21CC}" type="pres">
      <dgm:prSet presAssocID="{3193723C-45ED-4597-BBF7-95395A4843C6}" presName="rootText3" presStyleLbl="asst2" presStyleIdx="5" presStyleCnt="6" custScaleX="55573" custLinFactNeighborX="38684" custLinFactNeighborY="-388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5273D3F-97C0-4FD6-B973-438317CBA6CB}" type="pres">
      <dgm:prSet presAssocID="{3193723C-45ED-4597-BBF7-95395A4843C6}" presName="rootConnector3" presStyleLbl="asst2" presStyleIdx="5" presStyleCnt="6"/>
      <dgm:spPr/>
      <dgm:t>
        <a:bodyPr/>
        <a:lstStyle/>
        <a:p>
          <a:endParaRPr lang="es-CO"/>
        </a:p>
      </dgm:t>
    </dgm:pt>
    <dgm:pt modelId="{D8B7E210-8B55-4415-A9B8-E65D473909BE}" type="pres">
      <dgm:prSet presAssocID="{3193723C-45ED-4597-BBF7-95395A4843C6}" presName="hierChild6" presStyleCnt="0"/>
      <dgm:spPr/>
    </dgm:pt>
    <dgm:pt modelId="{30FDB8F8-30C6-4CB3-8E8C-0C5BDF499520}" type="pres">
      <dgm:prSet presAssocID="{3193723C-45ED-4597-BBF7-95395A4843C6}" presName="hierChild7" presStyleCnt="0"/>
      <dgm:spPr/>
    </dgm:pt>
    <dgm:pt modelId="{1361ADEF-2FFB-411D-B571-614342CA32E8}" type="pres">
      <dgm:prSet presAssocID="{33C93864-79B5-4F57-8863-1A9ADC7B59A8}" presName="hierChild3" presStyleCnt="0"/>
      <dgm:spPr/>
      <dgm:t>
        <a:bodyPr/>
        <a:lstStyle/>
        <a:p>
          <a:endParaRPr lang="es-CO"/>
        </a:p>
      </dgm:t>
    </dgm:pt>
    <dgm:pt modelId="{450243B1-727F-4FBE-971C-1581D31D1906}" type="pres">
      <dgm:prSet presAssocID="{A7B52BEF-7EF9-4284-BBE4-5F5A248ECE18}" presName="Name111" presStyleLbl="parChTrans1D2" presStyleIdx="6" presStyleCnt="8"/>
      <dgm:spPr/>
      <dgm:t>
        <a:bodyPr/>
        <a:lstStyle/>
        <a:p>
          <a:endParaRPr lang="es-CO"/>
        </a:p>
      </dgm:t>
    </dgm:pt>
    <dgm:pt modelId="{1A7DFEF4-25A4-46E9-A019-E00E30D3FE58}" type="pres">
      <dgm:prSet presAssocID="{F5D2E5DC-2FEE-42A2-A8A6-4B96C1D918CE}" presName="hierRoot3" presStyleCnt="0">
        <dgm:presLayoutVars>
          <dgm:hierBranch val="init"/>
        </dgm:presLayoutVars>
      </dgm:prSet>
      <dgm:spPr/>
    </dgm:pt>
    <dgm:pt modelId="{1E44C141-D19E-4574-B666-96AB0922089F}" type="pres">
      <dgm:prSet presAssocID="{F5D2E5DC-2FEE-42A2-A8A6-4B96C1D918CE}" presName="rootComposite3" presStyleCnt="0"/>
      <dgm:spPr/>
    </dgm:pt>
    <dgm:pt modelId="{3C6C3C0C-6F1E-430F-A9F1-B7924AC87191}" type="pres">
      <dgm:prSet presAssocID="{F5D2E5DC-2FEE-42A2-A8A6-4B96C1D918CE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F668649-5628-4EF4-9E38-8622561E6821}" type="pres">
      <dgm:prSet presAssocID="{F5D2E5DC-2FEE-42A2-A8A6-4B96C1D918CE}" presName="rootConnector3" presStyleLbl="asst1" presStyleIdx="0" presStyleCnt="2"/>
      <dgm:spPr/>
      <dgm:t>
        <a:bodyPr/>
        <a:lstStyle/>
        <a:p>
          <a:endParaRPr lang="es-CO"/>
        </a:p>
      </dgm:t>
    </dgm:pt>
    <dgm:pt modelId="{136F4300-C672-40BC-8E37-5918ECD2DC80}" type="pres">
      <dgm:prSet presAssocID="{F5D2E5DC-2FEE-42A2-A8A6-4B96C1D918CE}" presName="hierChild6" presStyleCnt="0"/>
      <dgm:spPr/>
    </dgm:pt>
    <dgm:pt modelId="{2C41C2C3-D282-482B-AD17-80419AE6D1ED}" type="pres">
      <dgm:prSet presAssocID="{F5D2E5DC-2FEE-42A2-A8A6-4B96C1D918CE}" presName="hierChild7" presStyleCnt="0"/>
      <dgm:spPr/>
    </dgm:pt>
    <dgm:pt modelId="{D84906A5-57E3-4CCF-BCE7-F2CE43C9F83E}" type="pres">
      <dgm:prSet presAssocID="{B3A94DC9-2E98-41F8-9719-D4453B9363AA}" presName="Name111" presStyleLbl="parChTrans1D2" presStyleIdx="7" presStyleCnt="8"/>
      <dgm:spPr/>
      <dgm:t>
        <a:bodyPr/>
        <a:lstStyle/>
        <a:p>
          <a:endParaRPr lang="es-CO"/>
        </a:p>
      </dgm:t>
    </dgm:pt>
    <dgm:pt modelId="{62D7BB5A-092C-42AE-B356-49C7C6CA50F2}" type="pres">
      <dgm:prSet presAssocID="{B4987DE9-E97F-4164-94D3-F333D1768465}" presName="hierRoot3" presStyleCnt="0">
        <dgm:presLayoutVars>
          <dgm:hierBranch val="init"/>
        </dgm:presLayoutVars>
      </dgm:prSet>
      <dgm:spPr/>
    </dgm:pt>
    <dgm:pt modelId="{1D6FBB90-F3B9-4E41-A46B-284BBDC88CF9}" type="pres">
      <dgm:prSet presAssocID="{B4987DE9-E97F-4164-94D3-F333D1768465}" presName="rootComposite3" presStyleCnt="0"/>
      <dgm:spPr/>
    </dgm:pt>
    <dgm:pt modelId="{162D691F-E36F-4B9C-9837-A5256B45CB1C}" type="pres">
      <dgm:prSet presAssocID="{B4987DE9-E97F-4164-94D3-F333D1768465}" presName="rootText3" presStyleLbl="asst1" presStyleIdx="1" presStyleCnt="2" custLinFactNeighborX="2818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7F850EB-0A91-4CCE-B960-CDC58C7C5458}" type="pres">
      <dgm:prSet presAssocID="{B4987DE9-E97F-4164-94D3-F333D1768465}" presName="rootConnector3" presStyleLbl="asst1" presStyleIdx="1" presStyleCnt="2"/>
      <dgm:spPr/>
      <dgm:t>
        <a:bodyPr/>
        <a:lstStyle/>
        <a:p>
          <a:endParaRPr lang="es-CO"/>
        </a:p>
      </dgm:t>
    </dgm:pt>
    <dgm:pt modelId="{C7FFAAF4-1638-4BBE-9765-211A11E8D559}" type="pres">
      <dgm:prSet presAssocID="{B4987DE9-E97F-4164-94D3-F333D1768465}" presName="hierChild6" presStyleCnt="0"/>
      <dgm:spPr/>
    </dgm:pt>
    <dgm:pt modelId="{3736894F-81B6-4B0C-A739-98B5249237CC}" type="pres">
      <dgm:prSet presAssocID="{B4987DE9-E97F-4164-94D3-F333D1768465}" presName="hierChild7" presStyleCnt="0"/>
      <dgm:spPr/>
    </dgm:pt>
  </dgm:ptLst>
  <dgm:cxnLst>
    <dgm:cxn modelId="{60D44989-560B-43B1-88F3-73DBB12F84DB}" type="presOf" srcId="{F5D2E5DC-2FEE-42A2-A8A6-4B96C1D918CE}" destId="{3C6C3C0C-6F1E-430F-A9F1-B7924AC87191}" srcOrd="0" destOrd="0" presId="urn:microsoft.com/office/officeart/2005/8/layout/orgChart1"/>
    <dgm:cxn modelId="{85E87E13-E980-46A8-887F-9E2CE7A43226}" type="presOf" srcId="{09C1598C-3640-40D4-AE14-B4F631F4AC80}" destId="{9D3F5E90-D53D-4AC1-B922-514BFD1BBD76}" srcOrd="0" destOrd="0" presId="urn:microsoft.com/office/officeart/2005/8/layout/orgChart1"/>
    <dgm:cxn modelId="{6909DCA7-FE33-4943-B227-C7986CD84E80}" type="presOf" srcId="{8B3B7B7B-095B-486E-8BDB-817508F04C2B}" destId="{82D6F374-31F3-4E79-B9A1-8AA930689B5E}" srcOrd="0" destOrd="0" presId="urn:microsoft.com/office/officeart/2005/8/layout/orgChart1"/>
    <dgm:cxn modelId="{10D6B580-D630-4A7A-AF61-F4018775E379}" type="presOf" srcId="{F46FD465-4A65-43E5-BAA0-E43864DD08BF}" destId="{69A31A27-CE8D-4780-AD87-843E8E59519E}" srcOrd="0" destOrd="0" presId="urn:microsoft.com/office/officeart/2005/8/layout/orgChart1"/>
    <dgm:cxn modelId="{CDB00981-80A7-4004-B35D-CB0D695A5CF7}" type="presOf" srcId="{6768F720-62AD-4D3A-BB96-4406671DA98A}" destId="{7526163A-854C-4559-9F5E-A7B172D7DEBC}" srcOrd="1" destOrd="0" presId="urn:microsoft.com/office/officeart/2005/8/layout/orgChart1"/>
    <dgm:cxn modelId="{349B5802-9613-4F20-91C3-735FBEBD07F7}" type="presOf" srcId="{12CE2553-CDB5-420B-A7C2-A3B5195D4ACA}" destId="{CDB610F5-55CE-4B18-A720-55C58C1F544A}" srcOrd="1" destOrd="0" presId="urn:microsoft.com/office/officeart/2005/8/layout/orgChart1"/>
    <dgm:cxn modelId="{AE7F5B92-126B-41CA-AC77-E60B819CB1B4}" srcId="{33C93864-79B5-4F57-8863-1A9ADC7B59A8}" destId="{8B3B7B7B-095B-486E-8BDB-817508F04C2B}" srcOrd="3" destOrd="0" parTransId="{D097B316-86C6-4B91-A2AD-5A4C4ABEE1CF}" sibTransId="{7784F6B8-300B-4C49-950D-347267778861}"/>
    <dgm:cxn modelId="{9F2DD065-3749-4252-8BE9-6431FC894F5C}" type="presOf" srcId="{582A026E-D10A-480A-AF49-25049B2C7BE2}" destId="{32094214-7A89-4288-8FF4-7045E6EAB5C7}" srcOrd="0" destOrd="0" presId="urn:microsoft.com/office/officeart/2005/8/layout/orgChart1"/>
    <dgm:cxn modelId="{06A72FA4-4506-4DEA-B872-7E261B409CD0}" type="presOf" srcId="{17787843-E8E0-472C-BCA9-C5641A9203C5}" destId="{86C0E3B0-AD03-4BDA-8E89-0E40843F3CD3}" srcOrd="0" destOrd="0" presId="urn:microsoft.com/office/officeart/2005/8/layout/orgChart1"/>
    <dgm:cxn modelId="{4DD218C8-889C-4817-8CD9-30FD0C532FE8}" type="presOf" srcId="{BB61477E-94C4-4278-ADB7-C0CE88BD288B}" destId="{69D91150-A1E8-4CB6-81B9-B02D1990C585}" srcOrd="0" destOrd="0" presId="urn:microsoft.com/office/officeart/2005/8/layout/orgChart1"/>
    <dgm:cxn modelId="{708BF162-F661-4888-B5AF-4A0C32BD1DB6}" type="presOf" srcId="{5A96FE58-D0F8-4CD6-A706-1833577105B8}" destId="{945EFD80-A903-42EC-9FEF-B4DAADA3ABA1}" srcOrd="0" destOrd="0" presId="urn:microsoft.com/office/officeart/2005/8/layout/orgChart1"/>
    <dgm:cxn modelId="{21152A16-9C4F-48D0-82FD-CD573E942360}" type="presOf" srcId="{F66E5633-9E53-470B-AEDE-E2322DA36A91}" destId="{8B9083F6-AF95-4B94-BCFE-CCCD74FDA21A}" srcOrd="1" destOrd="0" presId="urn:microsoft.com/office/officeart/2005/8/layout/orgChart1"/>
    <dgm:cxn modelId="{561A7FA1-23A8-4EFE-B696-4A8EE2BDB2CD}" srcId="{94226142-7A39-4D49-9AC4-9819ED4A4951}" destId="{F71935D6-B3F5-417D-9513-E7986D18F96F}" srcOrd="0" destOrd="0" parTransId="{1C39F6AA-6934-4011-A699-394A9C60EA62}" sibTransId="{2B03E0CB-A253-4065-AD76-2566F336DAF3}"/>
    <dgm:cxn modelId="{99A9ED2F-3C26-4207-B1A1-5CB5C1718179}" type="presOf" srcId="{B9A3904F-9625-4335-8F06-D4F7069EB350}" destId="{9CED0793-2C38-4690-A0D9-ACB8754BC9AF}" srcOrd="1" destOrd="0" presId="urn:microsoft.com/office/officeart/2005/8/layout/orgChart1"/>
    <dgm:cxn modelId="{5021E0FA-D1DB-4F1F-8471-E0174719F75A}" srcId="{BB61477E-94C4-4278-ADB7-C0CE88BD288B}" destId="{57B5C824-50BD-44C7-9E68-F288CD76A336}" srcOrd="1" destOrd="0" parTransId="{17787843-E8E0-472C-BCA9-C5641A9203C5}" sibTransId="{702957B2-1ADE-4D3E-805F-80004C6C4E01}"/>
    <dgm:cxn modelId="{E65B1C1F-B7D1-402A-8051-878FB8D4C100}" type="presOf" srcId="{BB61477E-94C4-4278-ADB7-C0CE88BD288B}" destId="{DD03DB7F-A4BC-4F49-B93B-87FD50F388BA}" srcOrd="1" destOrd="0" presId="urn:microsoft.com/office/officeart/2005/8/layout/orgChart1"/>
    <dgm:cxn modelId="{A6572C0B-F46A-4811-A296-6C9EA94D2484}" type="presOf" srcId="{D097B316-86C6-4B91-A2AD-5A4C4ABEE1CF}" destId="{AA56D334-80B4-40FD-B31A-610802E25DF1}" srcOrd="0" destOrd="0" presId="urn:microsoft.com/office/officeart/2005/8/layout/orgChart1"/>
    <dgm:cxn modelId="{34D5675D-633D-40B4-ACAB-2ECFF36471FB}" type="presOf" srcId="{1C39F6AA-6934-4011-A699-394A9C60EA62}" destId="{645EB7B4-C516-4541-9839-982060221223}" srcOrd="0" destOrd="0" presId="urn:microsoft.com/office/officeart/2005/8/layout/orgChart1"/>
    <dgm:cxn modelId="{AF673852-A4DC-4029-9C3D-D9DA3C2F7929}" type="presOf" srcId="{0CD64D40-6BCB-434A-9B7E-E96DB35037A6}" destId="{39B2833B-C254-4896-8FE2-DEB62BE5D3C9}" srcOrd="0" destOrd="0" presId="urn:microsoft.com/office/officeart/2005/8/layout/orgChart1"/>
    <dgm:cxn modelId="{F9A32B5A-A0A0-4BFB-B1CF-80C5D6B78C35}" srcId="{BB61477E-94C4-4278-ADB7-C0CE88BD288B}" destId="{A3A9B446-A331-411D-A465-687773A14B2F}" srcOrd="0" destOrd="0" parTransId="{5DF869AE-64C4-4CB1-8231-50CAF3CB1732}" sibTransId="{21932C99-09E9-4678-A9E7-30C80F6931CF}"/>
    <dgm:cxn modelId="{FB918E80-07C7-4E28-9417-CD20D7E5497A}" type="presOf" srcId="{04F968E7-4156-4897-BB8E-3D3F1C274AD1}" destId="{FFA6C61C-DBE8-4360-8CAA-D42AA36BE324}" srcOrd="0" destOrd="0" presId="urn:microsoft.com/office/officeart/2005/8/layout/orgChart1"/>
    <dgm:cxn modelId="{862F8D4E-14CF-4263-95C1-9BAB39CE89F8}" type="presOf" srcId="{AB4B4A70-E21D-421C-B007-295E7CB28B91}" destId="{C49BD4CC-C001-4FA9-A24E-1BDC196C7976}" srcOrd="0" destOrd="0" presId="urn:microsoft.com/office/officeart/2005/8/layout/orgChart1"/>
    <dgm:cxn modelId="{08B40853-7210-4013-B48F-143F705D6C44}" type="presOf" srcId="{5DF869AE-64C4-4CB1-8231-50CAF3CB1732}" destId="{789CB1A1-509B-43D1-B2A5-7CD014E32C8C}" srcOrd="0" destOrd="0" presId="urn:microsoft.com/office/officeart/2005/8/layout/orgChart1"/>
    <dgm:cxn modelId="{5BA7A4C8-A589-4B4F-B954-F3E9A8405A64}" type="presOf" srcId="{C550F539-B843-4BB4-B5EE-074E2AE9F211}" destId="{7E8313B2-B818-4E88-9B98-AE6EE9F6F6A2}" srcOrd="1" destOrd="0" presId="urn:microsoft.com/office/officeart/2005/8/layout/orgChart1"/>
    <dgm:cxn modelId="{081E6CE8-0B13-47B9-9968-0E6FAA3FCD47}" srcId="{33C93864-79B5-4F57-8863-1A9ADC7B59A8}" destId="{94226142-7A39-4D49-9AC4-9819ED4A4951}" srcOrd="1" destOrd="0" parTransId="{EC7E1F10-61F7-4439-9C71-4197CFAC5EA8}" sibTransId="{2F757387-7F48-4480-AA5B-B13373821576}"/>
    <dgm:cxn modelId="{46527063-0594-42D3-B76D-9ADFF0838DA7}" type="presOf" srcId="{F8903E74-27EF-4277-8B79-A72F9F782287}" destId="{517C94EF-BBBF-4C13-9267-08CF350EECCF}" srcOrd="1" destOrd="0" presId="urn:microsoft.com/office/officeart/2005/8/layout/orgChart1"/>
    <dgm:cxn modelId="{B335C246-540F-4B7C-998A-A5B2B82BE3B8}" type="presOf" srcId="{94226142-7A39-4D49-9AC4-9819ED4A4951}" destId="{03083B09-C460-41B4-957E-3013BA9FE342}" srcOrd="0" destOrd="0" presId="urn:microsoft.com/office/officeart/2005/8/layout/orgChart1"/>
    <dgm:cxn modelId="{75F8D267-1812-4D7B-9F33-16B46998B741}" type="presOf" srcId="{57B5C824-50BD-44C7-9E68-F288CD76A336}" destId="{73240D38-277A-4BB9-A02F-8FD528BA9D24}" srcOrd="1" destOrd="0" presId="urn:microsoft.com/office/officeart/2005/8/layout/orgChart1"/>
    <dgm:cxn modelId="{A4FBB7AF-2F4E-4906-B5BC-3062BF09A3CE}" type="presOf" srcId="{73437BCE-2980-4C77-BA62-ADB40BED3FED}" destId="{64C86CE8-CFEB-4FB1-AF32-F2B1CB96CE3F}" srcOrd="1" destOrd="0" presId="urn:microsoft.com/office/officeart/2005/8/layout/orgChart1"/>
    <dgm:cxn modelId="{A78EE4F4-BD00-42FB-A7B7-651826168E0E}" type="presOf" srcId="{04F968E7-4156-4897-BB8E-3D3F1C274AD1}" destId="{584C654C-50B7-4CE2-929E-028805DA736C}" srcOrd="1" destOrd="0" presId="urn:microsoft.com/office/officeart/2005/8/layout/orgChart1"/>
    <dgm:cxn modelId="{AE240F28-05CE-4D7F-B051-AC7A17D2EA7D}" type="presOf" srcId="{0587867A-1E48-4F9F-AE72-61FD486DDC4B}" destId="{3BCA784C-5499-440E-91BD-AC5E33B89D4E}" srcOrd="0" destOrd="0" presId="urn:microsoft.com/office/officeart/2005/8/layout/orgChart1"/>
    <dgm:cxn modelId="{E2992B21-CB8E-4537-AF34-96D7791BA4CD}" type="presOf" srcId="{EC7E1F10-61F7-4439-9C71-4197CFAC5EA8}" destId="{5F8EE4E3-4A81-4C52-B539-2052E21D4819}" srcOrd="0" destOrd="0" presId="urn:microsoft.com/office/officeart/2005/8/layout/orgChart1"/>
    <dgm:cxn modelId="{BFFE1E36-FBA9-4181-B20B-A05B976024D4}" type="presOf" srcId="{57B5C824-50BD-44C7-9E68-F288CD76A336}" destId="{DB23796C-DA1A-47B8-AF9D-C116275F95DF}" srcOrd="0" destOrd="0" presId="urn:microsoft.com/office/officeart/2005/8/layout/orgChart1"/>
    <dgm:cxn modelId="{93DF41F3-D8F3-429F-964E-4FB1AB251E1F}" type="presOf" srcId="{F71935D6-B3F5-417D-9513-E7986D18F96F}" destId="{47FCC3D8-FB85-470B-9A56-57B71F19DBA8}" srcOrd="1" destOrd="0" presId="urn:microsoft.com/office/officeart/2005/8/layout/orgChart1"/>
    <dgm:cxn modelId="{39E13023-B970-4800-86BC-F93B1746BB66}" type="presOf" srcId="{A3A9B446-A331-411D-A465-687773A14B2F}" destId="{B1438B46-8EA7-45DD-967F-2D801F2D219F}" srcOrd="1" destOrd="0" presId="urn:microsoft.com/office/officeart/2005/8/layout/orgChart1"/>
    <dgm:cxn modelId="{02CCDCED-164C-48C4-AEB8-79DE15E0BD5D}" srcId="{8B3B7B7B-095B-486E-8BDB-817508F04C2B}" destId="{6768F720-62AD-4D3A-BB96-4406671DA98A}" srcOrd="1" destOrd="0" parTransId="{33D947D8-11E4-41BF-B579-F6634D4175A1}" sibTransId="{DCBBCE1E-4E4B-415F-9A4B-B0A2D637842E}"/>
    <dgm:cxn modelId="{470242D1-9DDE-4B7F-864C-2E223ADA9089}" srcId="{33C93864-79B5-4F57-8863-1A9ADC7B59A8}" destId="{B4987DE9-E97F-4164-94D3-F333D1768465}" srcOrd="7" destOrd="0" parTransId="{B3A94DC9-2E98-41F8-9719-D4453B9363AA}" sibTransId="{E3FB6055-A458-4010-9FD0-26066BAB261B}"/>
    <dgm:cxn modelId="{E71A2BBB-0FC3-4422-83C2-56A53A418C6E}" type="presOf" srcId="{09C1598C-3640-40D4-AE14-B4F631F4AC80}" destId="{D0F49281-5485-42F3-8A4C-AD8492C0CB74}" srcOrd="1" destOrd="0" presId="urn:microsoft.com/office/officeart/2005/8/layout/orgChart1"/>
    <dgm:cxn modelId="{42E24626-9F4B-4B41-9188-E676F5D18DDF}" type="presOf" srcId="{3193723C-45ED-4597-BBF7-95395A4843C6}" destId="{65273D3F-97C0-4FD6-B973-438317CBA6CB}" srcOrd="1" destOrd="0" presId="urn:microsoft.com/office/officeart/2005/8/layout/orgChart1"/>
    <dgm:cxn modelId="{839CEEFA-FDEE-4438-9FAB-27FF1E166C65}" type="presOf" srcId="{F71935D6-B3F5-417D-9513-E7986D18F96F}" destId="{3D5DEC34-8708-4AD8-BD9E-1FAF1048634A}" srcOrd="0" destOrd="0" presId="urn:microsoft.com/office/officeart/2005/8/layout/orgChart1"/>
    <dgm:cxn modelId="{D623872F-A3D9-4263-AAFD-7BE6AE225F11}" type="presOf" srcId="{33C93864-79B5-4F57-8863-1A9ADC7B59A8}" destId="{57ED5F34-AD27-4B4F-A53D-7A66D7F7466F}" srcOrd="0" destOrd="0" presId="urn:microsoft.com/office/officeart/2005/8/layout/orgChart1"/>
    <dgm:cxn modelId="{59F2A7DE-D6E7-4F68-B974-D87A3BFB89BA}" type="presOf" srcId="{24162F01-5083-4428-9E3B-A6CF384E85EC}" destId="{B374749F-E8DB-4680-8229-8E0FEF95D24F}" srcOrd="0" destOrd="0" presId="urn:microsoft.com/office/officeart/2005/8/layout/orgChart1"/>
    <dgm:cxn modelId="{B134907B-D98A-4521-944F-E19AFD8FE3BF}" type="presOf" srcId="{C550F539-B843-4BB4-B5EE-074E2AE9F211}" destId="{4DE00905-7ECA-4476-AED8-3ED06433C9C5}" srcOrd="0" destOrd="0" presId="urn:microsoft.com/office/officeart/2005/8/layout/orgChart1"/>
    <dgm:cxn modelId="{E5F935FF-8742-4D6E-808C-71BB4E65D7F5}" type="presOf" srcId="{BA9A3F88-0612-455E-ACBE-0503BA9B51AF}" destId="{FC646627-ABF7-4867-BBE8-184FCE865A9C}" srcOrd="0" destOrd="0" presId="urn:microsoft.com/office/officeart/2005/8/layout/orgChart1"/>
    <dgm:cxn modelId="{2F91F736-700A-4DFA-BED2-77639DE850B0}" type="presOf" srcId="{E8547FC6-9DB6-480E-A946-976A98EEEC17}" destId="{920C2F5B-79DB-4DF7-A9E9-535F25111AA6}" srcOrd="0" destOrd="0" presId="urn:microsoft.com/office/officeart/2005/8/layout/orgChart1"/>
    <dgm:cxn modelId="{7B03D1C5-BAC3-426D-877B-780EE6A7D080}" type="presOf" srcId="{A3A9B446-A331-411D-A465-687773A14B2F}" destId="{56D9C398-3AB0-41B1-807B-15B6BB502466}" srcOrd="0" destOrd="0" presId="urn:microsoft.com/office/officeart/2005/8/layout/orgChart1"/>
    <dgm:cxn modelId="{BD5D69CF-4788-40CA-97DD-55387849406B}" srcId="{8B3B7B7B-095B-486E-8BDB-817508F04C2B}" destId="{04F968E7-4156-4897-BB8E-3D3F1C274AD1}" srcOrd="0" destOrd="0" parTransId="{24162F01-5083-4428-9E3B-A6CF384E85EC}" sibTransId="{D8C1F3BC-975C-4F46-995A-A5EEE38D3C11}"/>
    <dgm:cxn modelId="{DD0B5746-4E83-4193-84D3-2E69387691C9}" srcId="{5A96FE58-D0F8-4CD6-A706-1833577105B8}" destId="{C550F539-B843-4BB4-B5EE-074E2AE9F211}" srcOrd="0" destOrd="0" parTransId="{E8547FC6-9DB6-480E-A946-976A98EEEC17}" sibTransId="{DABBAF1A-AE8B-4DFB-B559-87AC28AACB57}"/>
    <dgm:cxn modelId="{717C1DDF-22A1-4419-84EE-AEE48B2B1D88}" type="presOf" srcId="{F8903E74-27EF-4277-8B79-A72F9F782287}" destId="{68B9B972-5480-4683-B621-CFB44F068570}" srcOrd="0" destOrd="0" presId="urn:microsoft.com/office/officeart/2005/8/layout/orgChart1"/>
    <dgm:cxn modelId="{403AC811-E06B-4B4B-A53D-4BE087F443DD}" type="presOf" srcId="{EDCC6DD3-77B4-41D4-BA5D-2ADC7CC4881D}" destId="{AC87DFD0-3588-4016-A8F3-9C3248A587A8}" srcOrd="0" destOrd="0" presId="urn:microsoft.com/office/officeart/2005/8/layout/orgChart1"/>
    <dgm:cxn modelId="{0AE7B322-FBD8-4204-88FF-4CB2F57BF5F6}" srcId="{BB61477E-94C4-4278-ADB7-C0CE88BD288B}" destId="{12CE2553-CDB5-420B-A7C2-A3B5195D4ACA}" srcOrd="3" destOrd="0" parTransId="{1FDA1AD0-08DC-44E6-BCF8-FE9E4806EAF3}" sibTransId="{84109DB3-FBF5-4BBC-967C-DEB1A59D57DA}"/>
    <dgm:cxn modelId="{09A1F64D-B413-4266-AC84-77E436988A3E}" srcId="{F66E5633-9E53-470B-AEDE-E2322DA36A91}" destId="{73437BCE-2980-4C77-BA62-ADB40BED3FED}" srcOrd="0" destOrd="0" parTransId="{0587867A-1E48-4F9F-AE72-61FD486DDC4B}" sibTransId="{461C2238-7A4F-4161-83C4-1A4D566AB60B}"/>
    <dgm:cxn modelId="{64C82EBC-E724-4263-9DA4-7C9B0F6956DE}" type="presOf" srcId="{CD3D96A6-E30B-4341-A090-5AF14F8DFFDC}" destId="{4EE88B12-EED9-4450-A5C6-AAE57E131D7F}" srcOrd="0" destOrd="0" presId="urn:microsoft.com/office/officeart/2005/8/layout/orgChart1"/>
    <dgm:cxn modelId="{C04679AF-E343-4856-A913-37629CC52098}" type="presOf" srcId="{B4987DE9-E97F-4164-94D3-F333D1768465}" destId="{162D691F-E36F-4B9C-9837-A5256B45CB1C}" srcOrd="0" destOrd="0" presId="urn:microsoft.com/office/officeart/2005/8/layout/orgChart1"/>
    <dgm:cxn modelId="{2781F26C-D70F-4C5A-B875-7ED703240A41}" srcId="{BB61477E-94C4-4278-ADB7-C0CE88BD288B}" destId="{09C1598C-3640-40D4-AE14-B4F631F4AC80}" srcOrd="2" destOrd="0" parTransId="{582A026E-D10A-480A-AF49-25049B2C7BE2}" sibTransId="{C34BC4C0-19D4-4D26-9960-CF4FB3686D92}"/>
    <dgm:cxn modelId="{7AECA7C9-7A8A-48A7-8F5F-4A83E1176237}" type="presOf" srcId="{8B3B7B7B-095B-486E-8BDB-817508F04C2B}" destId="{0E2CCF56-CBDD-4976-A437-EF882FCB0FAF}" srcOrd="1" destOrd="0" presId="urn:microsoft.com/office/officeart/2005/8/layout/orgChart1"/>
    <dgm:cxn modelId="{0F5C2968-904E-45ED-92A9-F1A49578D6FA}" srcId="{0CD64D40-6BCB-434A-9B7E-E96DB35037A6}" destId="{33C93864-79B5-4F57-8863-1A9ADC7B59A8}" srcOrd="0" destOrd="0" parTransId="{915A9781-71C1-4B1E-9E9C-2ED5EB97BE8B}" sibTransId="{DDE3CAAE-9B5D-4D24-8ABC-348816D345BC}"/>
    <dgm:cxn modelId="{0E868371-3EA4-44B1-92EE-EA80846DF5C9}" srcId="{94226142-7A39-4D49-9AC4-9819ED4A4951}" destId="{F8903E74-27EF-4277-8B79-A72F9F782287}" srcOrd="3" destOrd="0" parTransId="{CD3D96A6-E30B-4341-A090-5AF14F8DFFDC}" sibTransId="{10CB8410-9BA5-4870-83FC-FEFEEAC6DF81}"/>
    <dgm:cxn modelId="{EA0C60A2-B197-42CF-B4FD-C11A7C7E4E20}" type="presOf" srcId="{33C93864-79B5-4F57-8863-1A9ADC7B59A8}" destId="{5C5F72DD-36C2-406F-BB45-31F9B616E947}" srcOrd="1" destOrd="0" presId="urn:microsoft.com/office/officeart/2005/8/layout/orgChart1"/>
    <dgm:cxn modelId="{D0854821-C2D9-44DA-954C-95B598DD2B1E}" type="presOf" srcId="{1FDA1AD0-08DC-44E6-BCF8-FE9E4806EAF3}" destId="{739EDCDE-E3FA-4ADD-B52A-0A611D2B3B72}" srcOrd="0" destOrd="0" presId="urn:microsoft.com/office/officeart/2005/8/layout/orgChart1"/>
    <dgm:cxn modelId="{1FEF31CC-7D01-478C-9355-D219888229F4}" type="presOf" srcId="{5A96FE58-D0F8-4CD6-A706-1833577105B8}" destId="{4CC6979D-4EE6-475D-BC76-CE93A1DC8747}" srcOrd="1" destOrd="0" presId="urn:microsoft.com/office/officeart/2005/8/layout/orgChart1"/>
    <dgm:cxn modelId="{4C7292F2-F337-4FB0-A311-A360FE3E6ED1}" type="presOf" srcId="{585332F5-35E1-42EE-AA36-7B5AC809460D}" destId="{CC51510C-1263-49C8-9D8B-95A0C8178580}" srcOrd="1" destOrd="0" presId="urn:microsoft.com/office/officeart/2005/8/layout/orgChart1"/>
    <dgm:cxn modelId="{9FA826C9-434D-4F97-8A27-7706F3696DD4}" type="presOf" srcId="{63820A4C-ECA0-4F5E-81F1-EB8AA27B23D5}" destId="{3A4D35FC-B08B-463B-BFA0-F3AF1079ABF2}" srcOrd="0" destOrd="0" presId="urn:microsoft.com/office/officeart/2005/8/layout/orgChart1"/>
    <dgm:cxn modelId="{DE90230B-6D72-43BE-A15D-F95C80F42303}" type="presOf" srcId="{7CA7D7CA-002A-4CBD-B5FF-C7F8C8D114C4}" destId="{4D6BC713-4E59-48A6-8B70-A58A9F21BE64}" srcOrd="0" destOrd="0" presId="urn:microsoft.com/office/officeart/2005/8/layout/orgChart1"/>
    <dgm:cxn modelId="{7EE3BF69-78B8-488B-8367-68961BEB7B69}" type="presOf" srcId="{B9A3904F-9625-4335-8F06-D4F7069EB350}" destId="{B3288A87-6637-40EC-92A7-6F91FA504F05}" srcOrd="0" destOrd="0" presId="urn:microsoft.com/office/officeart/2005/8/layout/orgChart1"/>
    <dgm:cxn modelId="{86491945-5102-4CBE-ABF1-A6FC6E26519D}" type="presOf" srcId="{63820A4C-ECA0-4F5E-81F1-EB8AA27B23D5}" destId="{2F864DAE-0663-47AC-AA93-940BEAC104E8}" srcOrd="1" destOrd="0" presId="urn:microsoft.com/office/officeart/2005/8/layout/orgChart1"/>
    <dgm:cxn modelId="{864A3319-19FF-411E-8C48-F5301B32250A}" type="presOf" srcId="{12CE2553-CDB5-420B-A7C2-A3B5195D4ACA}" destId="{5DBE3231-294F-40D3-95A7-A5F16E188C02}" srcOrd="0" destOrd="0" presId="urn:microsoft.com/office/officeart/2005/8/layout/orgChart1"/>
    <dgm:cxn modelId="{F0C65F2D-6DD8-44C6-A294-BD09298D9605}" type="presOf" srcId="{33D947D8-11E4-41BF-B579-F6634D4175A1}" destId="{073E8841-1957-4C93-956E-82BFCBF3494E}" srcOrd="0" destOrd="0" presId="urn:microsoft.com/office/officeart/2005/8/layout/orgChart1"/>
    <dgm:cxn modelId="{97331CC1-EE0D-4B87-9EFA-82ED5A9E39C2}" type="presOf" srcId="{B4987DE9-E97F-4164-94D3-F333D1768465}" destId="{17F850EB-0A91-4CCE-B960-CDC58C7C5458}" srcOrd="1" destOrd="0" presId="urn:microsoft.com/office/officeart/2005/8/layout/orgChart1"/>
    <dgm:cxn modelId="{3C6E2C82-EC13-4950-9E8F-6F7181BA7B79}" type="presOf" srcId="{A7B52BEF-7EF9-4284-BBE4-5F5A248ECE18}" destId="{450243B1-727F-4FBE-971C-1581D31D1906}" srcOrd="0" destOrd="0" presId="urn:microsoft.com/office/officeart/2005/8/layout/orgChart1"/>
    <dgm:cxn modelId="{D5598CEE-DBCE-46AC-91DC-D228D3DCD6BD}" type="presOf" srcId="{F5D2E5DC-2FEE-42A2-A8A6-4B96C1D918CE}" destId="{EF668649-5628-4EF4-9E38-8622561E6821}" srcOrd="1" destOrd="0" presId="urn:microsoft.com/office/officeart/2005/8/layout/orgChart1"/>
    <dgm:cxn modelId="{76EF9180-BE31-4BF9-A1DD-30FAF5D2531A}" type="presOf" srcId="{A307D80A-71C3-429F-91F5-115A8CE7248F}" destId="{9D88DF8E-7A43-4478-93FB-9F87BD9AD4F8}" srcOrd="0" destOrd="0" presId="urn:microsoft.com/office/officeart/2005/8/layout/orgChart1"/>
    <dgm:cxn modelId="{CF0F0128-00B5-4353-B935-6F251F46B772}" type="presOf" srcId="{73437BCE-2980-4C77-BA62-ADB40BED3FED}" destId="{A1141AB2-2DB3-4F0E-A33A-EC6B934BE6BC}" srcOrd="0" destOrd="0" presId="urn:microsoft.com/office/officeart/2005/8/layout/orgChart1"/>
    <dgm:cxn modelId="{7A8899E8-AE16-46BE-811A-9363714777B3}" srcId="{33C93864-79B5-4F57-8863-1A9ADC7B59A8}" destId="{F66E5633-9E53-470B-AEDE-E2322DA36A91}" srcOrd="2" destOrd="0" parTransId="{097F3640-DD69-4867-A9B2-F6BE82534EDF}" sibTransId="{8AF36E25-3C24-4FA6-BE4C-DD5340DE2F37}"/>
    <dgm:cxn modelId="{16E8E1B2-4B13-4AE9-B38D-B4226EFEB7B4}" type="presOf" srcId="{3193723C-45ED-4597-BBF7-95395A4843C6}" destId="{4A901234-6856-4630-8CA1-68C194CA21CC}" srcOrd="0" destOrd="0" presId="urn:microsoft.com/office/officeart/2005/8/layout/orgChart1"/>
    <dgm:cxn modelId="{B687A934-A8FA-4A18-99C1-AB860E55C42F}" type="presOf" srcId="{B3A94DC9-2E98-41F8-9719-D4453B9363AA}" destId="{D84906A5-57E3-4CCF-BCE7-F2CE43C9F83E}" srcOrd="0" destOrd="0" presId="urn:microsoft.com/office/officeart/2005/8/layout/orgChart1"/>
    <dgm:cxn modelId="{925BFCB2-7A90-4E0E-A4BC-E8A4CC35E58B}" srcId="{33C93864-79B5-4F57-8863-1A9ADC7B59A8}" destId="{BB61477E-94C4-4278-ADB7-C0CE88BD288B}" srcOrd="0" destOrd="0" parTransId="{BA9A3F88-0612-455E-ACBE-0503BA9B51AF}" sibTransId="{8FAB936D-F909-4BF8-9A86-A0D29BB72D74}"/>
    <dgm:cxn modelId="{66B28F9E-D2E1-4AFB-96DE-E7C8AC492E27}" srcId="{33C93864-79B5-4F57-8863-1A9ADC7B59A8}" destId="{5A96FE58-D0F8-4CD6-A706-1833577105B8}" srcOrd="4" destOrd="0" parTransId="{F46FD465-4A65-43E5-BAA0-E43864DD08BF}" sibTransId="{57B3E165-10F6-4DC5-ABA2-A0F9EFB6E799}"/>
    <dgm:cxn modelId="{0E1EB505-F2AF-41B3-AD48-1F278FDFC265}" srcId="{585332F5-35E1-42EE-AA36-7B5AC809460D}" destId="{3193723C-45ED-4597-BBF7-95395A4843C6}" srcOrd="0" destOrd="0" parTransId="{A307D80A-71C3-429F-91F5-115A8CE7248F}" sibTransId="{1C6E8B0F-025F-4243-B7B0-67C067CF946C}"/>
    <dgm:cxn modelId="{8DB46FDA-181A-4499-84F9-85925474FFF6}" srcId="{94226142-7A39-4D49-9AC4-9819ED4A4951}" destId="{63820A4C-ECA0-4F5E-81F1-EB8AA27B23D5}" srcOrd="1" destOrd="0" parTransId="{EDCC6DD3-77B4-41D4-BA5D-2ADC7CC4881D}" sibTransId="{31DC2C5A-82B6-4416-AB55-20D8BE1686C8}"/>
    <dgm:cxn modelId="{92D83CCF-FDB3-4BC7-BD29-CB0DD44B4A0D}" srcId="{33C93864-79B5-4F57-8863-1A9ADC7B59A8}" destId="{F5D2E5DC-2FEE-42A2-A8A6-4B96C1D918CE}" srcOrd="6" destOrd="0" parTransId="{A7B52BEF-7EF9-4284-BBE4-5F5A248ECE18}" sibTransId="{74BA5CA5-AE9E-4CA6-9436-537F4E7F663A}"/>
    <dgm:cxn modelId="{91F6E0CB-5E78-437B-9246-410EDD85674A}" type="presOf" srcId="{585332F5-35E1-42EE-AA36-7B5AC809460D}" destId="{CDD78074-1B76-463E-AA90-7D0FF4FA37E1}" srcOrd="0" destOrd="0" presId="urn:microsoft.com/office/officeart/2005/8/layout/orgChart1"/>
    <dgm:cxn modelId="{8FA23AB9-7148-44B7-A764-AE9B1A612624}" type="presOf" srcId="{F66E5633-9E53-470B-AEDE-E2322DA36A91}" destId="{4C336AE5-B8AC-446B-B91F-5F679D024BF6}" srcOrd="0" destOrd="0" presId="urn:microsoft.com/office/officeart/2005/8/layout/orgChart1"/>
    <dgm:cxn modelId="{65561235-C723-42EB-BB79-023D969724A6}" srcId="{94226142-7A39-4D49-9AC4-9819ED4A4951}" destId="{B9A3904F-9625-4335-8F06-D4F7069EB350}" srcOrd="2" destOrd="0" parTransId="{7CA7D7CA-002A-4CBD-B5FF-C7F8C8D114C4}" sibTransId="{02A8DF39-C18C-466E-98E6-B4B084C26B91}"/>
    <dgm:cxn modelId="{2048FCBD-C6F5-46BB-AADF-BF3DC861A31E}" type="presOf" srcId="{097F3640-DD69-4867-A9B2-F6BE82534EDF}" destId="{28923666-B725-4151-8F6A-029D2012F3E4}" srcOrd="0" destOrd="0" presId="urn:microsoft.com/office/officeart/2005/8/layout/orgChart1"/>
    <dgm:cxn modelId="{B360066C-75F2-4662-857F-CC2AC33D0F44}" srcId="{33C93864-79B5-4F57-8863-1A9ADC7B59A8}" destId="{585332F5-35E1-42EE-AA36-7B5AC809460D}" srcOrd="5" destOrd="0" parTransId="{AB4B4A70-E21D-421C-B007-295E7CB28B91}" sibTransId="{D198AD02-9C66-4FC7-9C2C-CED354E4C6F9}"/>
    <dgm:cxn modelId="{BE382570-21BB-4F18-B317-22A2CCEFF0D6}" type="presOf" srcId="{6768F720-62AD-4D3A-BB96-4406671DA98A}" destId="{4A38B047-1F1A-4F6B-A27A-F1F1CB5A7157}" srcOrd="0" destOrd="0" presId="urn:microsoft.com/office/officeart/2005/8/layout/orgChart1"/>
    <dgm:cxn modelId="{D906B7C4-6FFD-4F89-B444-6FB2057987EB}" type="presOf" srcId="{94226142-7A39-4D49-9AC4-9819ED4A4951}" destId="{F9C0BB9C-64EB-4EBB-8A9F-FA31BCCB1B8D}" srcOrd="1" destOrd="0" presId="urn:microsoft.com/office/officeart/2005/8/layout/orgChart1"/>
    <dgm:cxn modelId="{4C92B005-F651-4EBA-8E88-88938E0A8BE7}" type="presParOf" srcId="{39B2833B-C254-4896-8FE2-DEB62BE5D3C9}" destId="{D1CB4189-54FE-4444-85FC-FB6EABAD0D31}" srcOrd="0" destOrd="0" presId="urn:microsoft.com/office/officeart/2005/8/layout/orgChart1"/>
    <dgm:cxn modelId="{CEE7AF81-1C19-443E-98E8-33D1E47DB5BA}" type="presParOf" srcId="{D1CB4189-54FE-4444-85FC-FB6EABAD0D31}" destId="{441142B9-1E6F-4117-9B80-5CA414150526}" srcOrd="0" destOrd="0" presId="urn:microsoft.com/office/officeart/2005/8/layout/orgChart1"/>
    <dgm:cxn modelId="{058D5216-C91F-45A3-98E9-3905CC34930B}" type="presParOf" srcId="{441142B9-1E6F-4117-9B80-5CA414150526}" destId="{57ED5F34-AD27-4B4F-A53D-7A66D7F7466F}" srcOrd="0" destOrd="0" presId="urn:microsoft.com/office/officeart/2005/8/layout/orgChart1"/>
    <dgm:cxn modelId="{3D05A230-3772-41BC-9E76-A76C58135CE3}" type="presParOf" srcId="{441142B9-1E6F-4117-9B80-5CA414150526}" destId="{5C5F72DD-36C2-406F-BB45-31F9B616E947}" srcOrd="1" destOrd="0" presId="urn:microsoft.com/office/officeart/2005/8/layout/orgChart1"/>
    <dgm:cxn modelId="{9F97D44F-467D-4A75-8D63-E63AF706E0A9}" type="presParOf" srcId="{D1CB4189-54FE-4444-85FC-FB6EABAD0D31}" destId="{18AEA1BA-D0BF-4FBD-9BEE-052CA29E2A9A}" srcOrd="1" destOrd="0" presId="urn:microsoft.com/office/officeart/2005/8/layout/orgChart1"/>
    <dgm:cxn modelId="{5FAF216C-C0EC-4145-9392-9703BF73437A}" type="presParOf" srcId="{18AEA1BA-D0BF-4FBD-9BEE-052CA29E2A9A}" destId="{FC646627-ABF7-4867-BBE8-184FCE865A9C}" srcOrd="0" destOrd="0" presId="urn:microsoft.com/office/officeart/2005/8/layout/orgChart1"/>
    <dgm:cxn modelId="{64E76A45-B51F-439B-8D73-C389303B041E}" type="presParOf" srcId="{18AEA1BA-D0BF-4FBD-9BEE-052CA29E2A9A}" destId="{6101D559-E4F7-4CB8-A99B-C9521016F252}" srcOrd="1" destOrd="0" presId="urn:microsoft.com/office/officeart/2005/8/layout/orgChart1"/>
    <dgm:cxn modelId="{CED13510-F298-4340-B821-D8EC8D26CB0C}" type="presParOf" srcId="{6101D559-E4F7-4CB8-A99B-C9521016F252}" destId="{0C61F39D-1BA0-47BA-87ED-B8F5192C4527}" srcOrd="0" destOrd="0" presId="urn:microsoft.com/office/officeart/2005/8/layout/orgChart1"/>
    <dgm:cxn modelId="{017EB23F-17BC-4243-8049-B7934146C494}" type="presParOf" srcId="{0C61F39D-1BA0-47BA-87ED-B8F5192C4527}" destId="{69D91150-A1E8-4CB6-81B9-B02D1990C585}" srcOrd="0" destOrd="0" presId="urn:microsoft.com/office/officeart/2005/8/layout/orgChart1"/>
    <dgm:cxn modelId="{0B3BC58D-8B60-41DF-9D7E-05490AAA2284}" type="presParOf" srcId="{0C61F39D-1BA0-47BA-87ED-B8F5192C4527}" destId="{DD03DB7F-A4BC-4F49-B93B-87FD50F388BA}" srcOrd="1" destOrd="0" presId="urn:microsoft.com/office/officeart/2005/8/layout/orgChart1"/>
    <dgm:cxn modelId="{BC34EDC9-25E8-44FE-8B61-9D0C9F558D85}" type="presParOf" srcId="{6101D559-E4F7-4CB8-A99B-C9521016F252}" destId="{76914C63-002E-480B-BF70-1CCDAB047666}" srcOrd="1" destOrd="0" presId="urn:microsoft.com/office/officeart/2005/8/layout/orgChart1"/>
    <dgm:cxn modelId="{CF7155FF-EE6F-4E8B-AD32-88CD05EEA55B}" type="presParOf" srcId="{76914C63-002E-480B-BF70-1CCDAB047666}" destId="{789CB1A1-509B-43D1-B2A5-7CD014E32C8C}" srcOrd="0" destOrd="0" presId="urn:microsoft.com/office/officeart/2005/8/layout/orgChart1"/>
    <dgm:cxn modelId="{66E0E4C6-79BA-489C-9019-FE39D772251A}" type="presParOf" srcId="{76914C63-002E-480B-BF70-1CCDAB047666}" destId="{30580424-3E13-45BC-9445-A23A37996246}" srcOrd="1" destOrd="0" presId="urn:microsoft.com/office/officeart/2005/8/layout/orgChart1"/>
    <dgm:cxn modelId="{844C5ABC-BA69-4BB7-B8A5-79C3C3FBB932}" type="presParOf" srcId="{30580424-3E13-45BC-9445-A23A37996246}" destId="{9AF9AB42-C406-4195-BA8D-FD5DBC53A6C9}" srcOrd="0" destOrd="0" presId="urn:microsoft.com/office/officeart/2005/8/layout/orgChart1"/>
    <dgm:cxn modelId="{5530450C-164D-4AC0-832D-C0F9FD2DECD1}" type="presParOf" srcId="{9AF9AB42-C406-4195-BA8D-FD5DBC53A6C9}" destId="{56D9C398-3AB0-41B1-807B-15B6BB502466}" srcOrd="0" destOrd="0" presId="urn:microsoft.com/office/officeart/2005/8/layout/orgChart1"/>
    <dgm:cxn modelId="{4B259475-36B4-465F-B7A9-CFD770BBDDEA}" type="presParOf" srcId="{9AF9AB42-C406-4195-BA8D-FD5DBC53A6C9}" destId="{B1438B46-8EA7-45DD-967F-2D801F2D219F}" srcOrd="1" destOrd="0" presId="urn:microsoft.com/office/officeart/2005/8/layout/orgChart1"/>
    <dgm:cxn modelId="{D234353C-8332-4555-852B-38E090ADEE12}" type="presParOf" srcId="{30580424-3E13-45BC-9445-A23A37996246}" destId="{71007499-208E-4B21-A80E-30140C73F2BF}" srcOrd="1" destOrd="0" presId="urn:microsoft.com/office/officeart/2005/8/layout/orgChart1"/>
    <dgm:cxn modelId="{AA5D0CC9-D481-4EDF-B25B-B47302E804DC}" type="presParOf" srcId="{30580424-3E13-45BC-9445-A23A37996246}" destId="{71D743A0-D014-4939-8233-FB204D2D8B45}" srcOrd="2" destOrd="0" presId="urn:microsoft.com/office/officeart/2005/8/layout/orgChart1"/>
    <dgm:cxn modelId="{FB444E06-0D6C-449D-A3E5-1749BF659C67}" type="presParOf" srcId="{76914C63-002E-480B-BF70-1CCDAB047666}" destId="{86C0E3B0-AD03-4BDA-8E89-0E40843F3CD3}" srcOrd="2" destOrd="0" presId="urn:microsoft.com/office/officeart/2005/8/layout/orgChart1"/>
    <dgm:cxn modelId="{033E3330-3CB7-4A09-98F8-58F67E212CB2}" type="presParOf" srcId="{76914C63-002E-480B-BF70-1CCDAB047666}" destId="{CFD1B9C9-8BC1-4802-A48D-E64C51824797}" srcOrd="3" destOrd="0" presId="urn:microsoft.com/office/officeart/2005/8/layout/orgChart1"/>
    <dgm:cxn modelId="{52F03316-A074-4724-9337-1238ACDA929A}" type="presParOf" srcId="{CFD1B9C9-8BC1-4802-A48D-E64C51824797}" destId="{53936860-2816-4DA4-AAF2-10DCDB6B65FF}" srcOrd="0" destOrd="0" presId="urn:microsoft.com/office/officeart/2005/8/layout/orgChart1"/>
    <dgm:cxn modelId="{0E1EA583-DFA6-4A38-9B57-5E2757A9616E}" type="presParOf" srcId="{53936860-2816-4DA4-AAF2-10DCDB6B65FF}" destId="{DB23796C-DA1A-47B8-AF9D-C116275F95DF}" srcOrd="0" destOrd="0" presId="urn:microsoft.com/office/officeart/2005/8/layout/orgChart1"/>
    <dgm:cxn modelId="{E3E5793A-C4D5-44D4-80D4-BA33F7F47880}" type="presParOf" srcId="{53936860-2816-4DA4-AAF2-10DCDB6B65FF}" destId="{73240D38-277A-4BB9-A02F-8FD528BA9D24}" srcOrd="1" destOrd="0" presId="urn:microsoft.com/office/officeart/2005/8/layout/orgChart1"/>
    <dgm:cxn modelId="{E363EAA9-717F-491D-BFB8-7C06BF0EBBBD}" type="presParOf" srcId="{CFD1B9C9-8BC1-4802-A48D-E64C51824797}" destId="{35FF9E0C-47E1-40DC-A154-B7A4A9DD2174}" srcOrd="1" destOrd="0" presId="urn:microsoft.com/office/officeart/2005/8/layout/orgChart1"/>
    <dgm:cxn modelId="{97F8BDE6-61C5-4DA0-A44A-86A4A3273746}" type="presParOf" srcId="{CFD1B9C9-8BC1-4802-A48D-E64C51824797}" destId="{438FD0B1-76D3-437F-BBB7-0E6D3A587DCA}" srcOrd="2" destOrd="0" presId="urn:microsoft.com/office/officeart/2005/8/layout/orgChart1"/>
    <dgm:cxn modelId="{CE8F666F-00D5-4F3B-BBA2-18576558C723}" type="presParOf" srcId="{76914C63-002E-480B-BF70-1CCDAB047666}" destId="{739EDCDE-E3FA-4ADD-B52A-0A611D2B3B72}" srcOrd="4" destOrd="0" presId="urn:microsoft.com/office/officeart/2005/8/layout/orgChart1"/>
    <dgm:cxn modelId="{BA7CDB59-F677-4FEE-9D96-10225D8FCC83}" type="presParOf" srcId="{76914C63-002E-480B-BF70-1CCDAB047666}" destId="{5C1551D2-C2ED-476C-A0AC-B0E96A65A5DD}" srcOrd="5" destOrd="0" presId="urn:microsoft.com/office/officeart/2005/8/layout/orgChart1"/>
    <dgm:cxn modelId="{9AEE8B60-3F13-4291-8BEF-8973D4B3347F}" type="presParOf" srcId="{5C1551D2-C2ED-476C-A0AC-B0E96A65A5DD}" destId="{27689343-2930-42A6-AC08-76B146CBDFFE}" srcOrd="0" destOrd="0" presId="urn:microsoft.com/office/officeart/2005/8/layout/orgChart1"/>
    <dgm:cxn modelId="{E0D46914-2523-4075-8DDF-D5013DAEA2FC}" type="presParOf" srcId="{27689343-2930-42A6-AC08-76B146CBDFFE}" destId="{5DBE3231-294F-40D3-95A7-A5F16E188C02}" srcOrd="0" destOrd="0" presId="urn:microsoft.com/office/officeart/2005/8/layout/orgChart1"/>
    <dgm:cxn modelId="{473E038C-4308-4DA4-A557-1C3DD9ABB6A7}" type="presParOf" srcId="{27689343-2930-42A6-AC08-76B146CBDFFE}" destId="{CDB610F5-55CE-4B18-A720-55C58C1F544A}" srcOrd="1" destOrd="0" presId="urn:microsoft.com/office/officeart/2005/8/layout/orgChart1"/>
    <dgm:cxn modelId="{F8CEB65D-C522-4A9A-946D-D6D257915B8B}" type="presParOf" srcId="{5C1551D2-C2ED-476C-A0AC-B0E96A65A5DD}" destId="{0EE4E3BA-9C70-4E23-A911-8A4D37F21EF3}" srcOrd="1" destOrd="0" presId="urn:microsoft.com/office/officeart/2005/8/layout/orgChart1"/>
    <dgm:cxn modelId="{CDA57046-9FD6-4B03-8EA0-CA6CC6EEBA81}" type="presParOf" srcId="{5C1551D2-C2ED-476C-A0AC-B0E96A65A5DD}" destId="{FA187874-92CA-4A00-AEA1-B39042633A82}" srcOrd="2" destOrd="0" presId="urn:microsoft.com/office/officeart/2005/8/layout/orgChart1"/>
    <dgm:cxn modelId="{B9DF8D6F-D68E-45EB-8EEE-E46B278C2FF8}" type="presParOf" srcId="{6101D559-E4F7-4CB8-A99B-C9521016F252}" destId="{BAB1EE8E-7510-4DF8-82C7-11FF5AFC7667}" srcOrd="2" destOrd="0" presId="urn:microsoft.com/office/officeart/2005/8/layout/orgChart1"/>
    <dgm:cxn modelId="{555280A4-42A1-4474-8027-8E3DCD0C5F36}" type="presParOf" srcId="{BAB1EE8E-7510-4DF8-82C7-11FF5AFC7667}" destId="{32094214-7A89-4288-8FF4-7045E6EAB5C7}" srcOrd="0" destOrd="0" presId="urn:microsoft.com/office/officeart/2005/8/layout/orgChart1"/>
    <dgm:cxn modelId="{A20EEE38-0AC3-40D4-8949-21D55E88E151}" type="presParOf" srcId="{BAB1EE8E-7510-4DF8-82C7-11FF5AFC7667}" destId="{702B36A2-538E-4851-A261-446CD3121296}" srcOrd="1" destOrd="0" presId="urn:microsoft.com/office/officeart/2005/8/layout/orgChart1"/>
    <dgm:cxn modelId="{6A67F3CF-632D-4750-A4AD-1D459746BB59}" type="presParOf" srcId="{702B36A2-538E-4851-A261-446CD3121296}" destId="{C6D4B426-2F92-44C4-9162-5B39CDB70F6B}" srcOrd="0" destOrd="0" presId="urn:microsoft.com/office/officeart/2005/8/layout/orgChart1"/>
    <dgm:cxn modelId="{8F757C6F-E0D0-441B-9CAB-459E9C053FC1}" type="presParOf" srcId="{C6D4B426-2F92-44C4-9162-5B39CDB70F6B}" destId="{9D3F5E90-D53D-4AC1-B922-514BFD1BBD76}" srcOrd="0" destOrd="0" presId="urn:microsoft.com/office/officeart/2005/8/layout/orgChart1"/>
    <dgm:cxn modelId="{E36E16C5-7573-424E-9475-C589205D11AE}" type="presParOf" srcId="{C6D4B426-2F92-44C4-9162-5B39CDB70F6B}" destId="{D0F49281-5485-42F3-8A4C-AD8492C0CB74}" srcOrd="1" destOrd="0" presId="urn:microsoft.com/office/officeart/2005/8/layout/orgChart1"/>
    <dgm:cxn modelId="{9D6DDC70-B8ED-40C6-8330-AC78C357DC34}" type="presParOf" srcId="{702B36A2-538E-4851-A261-446CD3121296}" destId="{4E1D4A90-3BF1-4056-AA32-87271386B8DB}" srcOrd="1" destOrd="0" presId="urn:microsoft.com/office/officeart/2005/8/layout/orgChart1"/>
    <dgm:cxn modelId="{B26A61CB-481E-4E1E-89E5-C3C40CCF3D68}" type="presParOf" srcId="{702B36A2-538E-4851-A261-446CD3121296}" destId="{F877DC4E-F55E-41AD-B853-6F3AFE847A97}" srcOrd="2" destOrd="0" presId="urn:microsoft.com/office/officeart/2005/8/layout/orgChart1"/>
    <dgm:cxn modelId="{1162817F-B2E8-4002-B2EE-4128F173599B}" type="presParOf" srcId="{18AEA1BA-D0BF-4FBD-9BEE-052CA29E2A9A}" destId="{5F8EE4E3-4A81-4C52-B539-2052E21D4819}" srcOrd="2" destOrd="0" presId="urn:microsoft.com/office/officeart/2005/8/layout/orgChart1"/>
    <dgm:cxn modelId="{DC1DF087-8EA7-47D4-BD6B-3B5B71A5F4CE}" type="presParOf" srcId="{18AEA1BA-D0BF-4FBD-9BEE-052CA29E2A9A}" destId="{78877F59-D191-4E39-BE8A-63471E3996A1}" srcOrd="3" destOrd="0" presId="urn:microsoft.com/office/officeart/2005/8/layout/orgChart1"/>
    <dgm:cxn modelId="{13E23F08-2B33-4A4C-8BE8-D9BDB5906D0B}" type="presParOf" srcId="{78877F59-D191-4E39-BE8A-63471E3996A1}" destId="{D6202CE7-6AE4-4766-899F-2E22EDA61CAC}" srcOrd="0" destOrd="0" presId="urn:microsoft.com/office/officeart/2005/8/layout/orgChart1"/>
    <dgm:cxn modelId="{F5B4A830-6A56-45C2-B70F-86B8D3F8270A}" type="presParOf" srcId="{D6202CE7-6AE4-4766-899F-2E22EDA61CAC}" destId="{03083B09-C460-41B4-957E-3013BA9FE342}" srcOrd="0" destOrd="0" presId="urn:microsoft.com/office/officeart/2005/8/layout/orgChart1"/>
    <dgm:cxn modelId="{20D3B232-73CD-42D0-9939-9D1A16705BB3}" type="presParOf" srcId="{D6202CE7-6AE4-4766-899F-2E22EDA61CAC}" destId="{F9C0BB9C-64EB-4EBB-8A9F-FA31BCCB1B8D}" srcOrd="1" destOrd="0" presId="urn:microsoft.com/office/officeart/2005/8/layout/orgChart1"/>
    <dgm:cxn modelId="{CE51FB7E-EE6F-4C65-9904-949A7234A760}" type="presParOf" srcId="{78877F59-D191-4E39-BE8A-63471E3996A1}" destId="{CF127380-121C-4AAF-A01C-707FF19834DB}" srcOrd="1" destOrd="0" presId="urn:microsoft.com/office/officeart/2005/8/layout/orgChart1"/>
    <dgm:cxn modelId="{D9177630-6ED1-4BDE-AFB2-8C575AF941A9}" type="presParOf" srcId="{CF127380-121C-4AAF-A01C-707FF19834DB}" destId="{AC87DFD0-3588-4016-A8F3-9C3248A587A8}" srcOrd="0" destOrd="0" presId="urn:microsoft.com/office/officeart/2005/8/layout/orgChart1"/>
    <dgm:cxn modelId="{74AF397A-3041-4988-A2D4-C4AAB943BD93}" type="presParOf" srcId="{CF127380-121C-4AAF-A01C-707FF19834DB}" destId="{7057CD7F-BC71-4323-9929-021A1BBA8B9D}" srcOrd="1" destOrd="0" presId="urn:microsoft.com/office/officeart/2005/8/layout/orgChart1"/>
    <dgm:cxn modelId="{F6E6DFDA-3B86-4D9C-A743-EE04D63A3C11}" type="presParOf" srcId="{7057CD7F-BC71-4323-9929-021A1BBA8B9D}" destId="{B0550A2D-602F-46D5-868B-2BF4CD7F7572}" srcOrd="0" destOrd="0" presId="urn:microsoft.com/office/officeart/2005/8/layout/orgChart1"/>
    <dgm:cxn modelId="{CA077912-4F1A-4DB8-AADA-A7F263329D8D}" type="presParOf" srcId="{B0550A2D-602F-46D5-868B-2BF4CD7F7572}" destId="{3A4D35FC-B08B-463B-BFA0-F3AF1079ABF2}" srcOrd="0" destOrd="0" presId="urn:microsoft.com/office/officeart/2005/8/layout/orgChart1"/>
    <dgm:cxn modelId="{86AE3D15-5503-492C-8FBF-DE8370680271}" type="presParOf" srcId="{B0550A2D-602F-46D5-868B-2BF4CD7F7572}" destId="{2F864DAE-0663-47AC-AA93-940BEAC104E8}" srcOrd="1" destOrd="0" presId="urn:microsoft.com/office/officeart/2005/8/layout/orgChart1"/>
    <dgm:cxn modelId="{2256B5F9-D5D3-4476-A846-3E7CFFB2C4F7}" type="presParOf" srcId="{7057CD7F-BC71-4323-9929-021A1BBA8B9D}" destId="{2F1BEB5B-4273-4A7C-82CB-FF8E653AF955}" srcOrd="1" destOrd="0" presId="urn:microsoft.com/office/officeart/2005/8/layout/orgChart1"/>
    <dgm:cxn modelId="{EC5E85F2-B5F8-4689-9B24-A9432F27ADD2}" type="presParOf" srcId="{7057CD7F-BC71-4323-9929-021A1BBA8B9D}" destId="{E73527EE-BD45-4974-BAE4-EE6624AD11DB}" srcOrd="2" destOrd="0" presId="urn:microsoft.com/office/officeart/2005/8/layout/orgChart1"/>
    <dgm:cxn modelId="{D1C464FE-7361-454E-B063-71E056B67AFE}" type="presParOf" srcId="{CF127380-121C-4AAF-A01C-707FF19834DB}" destId="{4D6BC713-4E59-48A6-8B70-A58A9F21BE64}" srcOrd="2" destOrd="0" presId="urn:microsoft.com/office/officeart/2005/8/layout/orgChart1"/>
    <dgm:cxn modelId="{4F8C19C1-43D7-4339-83DD-2E325ED2738C}" type="presParOf" srcId="{CF127380-121C-4AAF-A01C-707FF19834DB}" destId="{6DE57F6A-D58F-4CCD-B892-FB345394825F}" srcOrd="3" destOrd="0" presId="urn:microsoft.com/office/officeart/2005/8/layout/orgChart1"/>
    <dgm:cxn modelId="{0B714B46-C28A-4D64-A63A-2993DCAA8DE5}" type="presParOf" srcId="{6DE57F6A-D58F-4CCD-B892-FB345394825F}" destId="{F43B2FD8-2B6F-4825-ABEB-903783896352}" srcOrd="0" destOrd="0" presId="urn:microsoft.com/office/officeart/2005/8/layout/orgChart1"/>
    <dgm:cxn modelId="{72F8587C-ACB1-4AE4-AFA8-178756422B43}" type="presParOf" srcId="{F43B2FD8-2B6F-4825-ABEB-903783896352}" destId="{B3288A87-6637-40EC-92A7-6F91FA504F05}" srcOrd="0" destOrd="0" presId="urn:microsoft.com/office/officeart/2005/8/layout/orgChart1"/>
    <dgm:cxn modelId="{DC7B2099-BBA6-45BA-BB8E-72120EDF8802}" type="presParOf" srcId="{F43B2FD8-2B6F-4825-ABEB-903783896352}" destId="{9CED0793-2C38-4690-A0D9-ACB8754BC9AF}" srcOrd="1" destOrd="0" presId="urn:microsoft.com/office/officeart/2005/8/layout/orgChart1"/>
    <dgm:cxn modelId="{0FC43BDB-2EDE-4E1C-A0DE-8C4FD8B04497}" type="presParOf" srcId="{6DE57F6A-D58F-4CCD-B892-FB345394825F}" destId="{36CDD35B-9C7D-465F-8638-C976488EE00F}" srcOrd="1" destOrd="0" presId="urn:microsoft.com/office/officeart/2005/8/layout/orgChart1"/>
    <dgm:cxn modelId="{AC127F6C-1A45-49C6-BC7A-431555018403}" type="presParOf" srcId="{6DE57F6A-D58F-4CCD-B892-FB345394825F}" destId="{D986B3AC-41B6-4E82-ABF6-6002722CB2FD}" srcOrd="2" destOrd="0" presId="urn:microsoft.com/office/officeart/2005/8/layout/orgChart1"/>
    <dgm:cxn modelId="{6226A991-F52A-40CB-9BD0-FDEEFB5FD912}" type="presParOf" srcId="{CF127380-121C-4AAF-A01C-707FF19834DB}" destId="{4EE88B12-EED9-4450-A5C6-AAE57E131D7F}" srcOrd="4" destOrd="0" presId="urn:microsoft.com/office/officeart/2005/8/layout/orgChart1"/>
    <dgm:cxn modelId="{2856E1FD-5A82-4C65-890C-534BA998BDA6}" type="presParOf" srcId="{CF127380-121C-4AAF-A01C-707FF19834DB}" destId="{EE177EB3-D9B8-43F2-9A1E-A246B6944059}" srcOrd="5" destOrd="0" presId="urn:microsoft.com/office/officeart/2005/8/layout/orgChart1"/>
    <dgm:cxn modelId="{03CDB58A-DAC0-474A-A5AB-B82024BA71BA}" type="presParOf" srcId="{EE177EB3-D9B8-43F2-9A1E-A246B6944059}" destId="{B4ADECAF-2455-411E-9E91-AC406E2139A2}" srcOrd="0" destOrd="0" presId="urn:microsoft.com/office/officeart/2005/8/layout/orgChart1"/>
    <dgm:cxn modelId="{E1B3D96D-E9CC-4436-B069-FA65496E69A6}" type="presParOf" srcId="{B4ADECAF-2455-411E-9E91-AC406E2139A2}" destId="{68B9B972-5480-4683-B621-CFB44F068570}" srcOrd="0" destOrd="0" presId="urn:microsoft.com/office/officeart/2005/8/layout/orgChart1"/>
    <dgm:cxn modelId="{56A783A1-9D5C-4E0A-A4A4-67785B55FAAA}" type="presParOf" srcId="{B4ADECAF-2455-411E-9E91-AC406E2139A2}" destId="{517C94EF-BBBF-4C13-9267-08CF350EECCF}" srcOrd="1" destOrd="0" presId="urn:microsoft.com/office/officeart/2005/8/layout/orgChart1"/>
    <dgm:cxn modelId="{64DB13A2-9116-436D-8FE9-DB09ACD4EAC8}" type="presParOf" srcId="{EE177EB3-D9B8-43F2-9A1E-A246B6944059}" destId="{643CB688-1457-4733-B3F9-B1CF5059C266}" srcOrd="1" destOrd="0" presId="urn:microsoft.com/office/officeart/2005/8/layout/orgChart1"/>
    <dgm:cxn modelId="{612E1291-6A5B-424B-95B7-C6FE34C78F85}" type="presParOf" srcId="{EE177EB3-D9B8-43F2-9A1E-A246B6944059}" destId="{FE8D04F6-8E6F-4686-B0B0-8A71BD146DF9}" srcOrd="2" destOrd="0" presId="urn:microsoft.com/office/officeart/2005/8/layout/orgChart1"/>
    <dgm:cxn modelId="{4A644DD3-302C-4123-ABF0-8FC2BE2D1DFE}" type="presParOf" srcId="{78877F59-D191-4E39-BE8A-63471E3996A1}" destId="{1E6AF257-3772-44CC-A620-C67B8C168A1E}" srcOrd="2" destOrd="0" presId="urn:microsoft.com/office/officeart/2005/8/layout/orgChart1"/>
    <dgm:cxn modelId="{82784D91-122C-486E-83C2-63C0479B07CB}" type="presParOf" srcId="{1E6AF257-3772-44CC-A620-C67B8C168A1E}" destId="{645EB7B4-C516-4541-9839-982060221223}" srcOrd="0" destOrd="0" presId="urn:microsoft.com/office/officeart/2005/8/layout/orgChart1"/>
    <dgm:cxn modelId="{B01AD4C4-B421-4AEE-9076-9363A46C1264}" type="presParOf" srcId="{1E6AF257-3772-44CC-A620-C67B8C168A1E}" destId="{A2647B19-8034-4B51-B01B-EEEB4A9572CB}" srcOrd="1" destOrd="0" presId="urn:microsoft.com/office/officeart/2005/8/layout/orgChart1"/>
    <dgm:cxn modelId="{5895DC09-FC32-4CD3-8953-735AA6E593E3}" type="presParOf" srcId="{A2647B19-8034-4B51-B01B-EEEB4A9572CB}" destId="{175AB2B9-A513-4EB8-97B9-7BE124ADB1DA}" srcOrd="0" destOrd="0" presId="urn:microsoft.com/office/officeart/2005/8/layout/orgChart1"/>
    <dgm:cxn modelId="{8090C9C6-CEB1-428C-BB4A-A4F5EA5D84BB}" type="presParOf" srcId="{175AB2B9-A513-4EB8-97B9-7BE124ADB1DA}" destId="{3D5DEC34-8708-4AD8-BD9E-1FAF1048634A}" srcOrd="0" destOrd="0" presId="urn:microsoft.com/office/officeart/2005/8/layout/orgChart1"/>
    <dgm:cxn modelId="{F3CF09F5-311C-4D23-BAF5-FCDDA566C17F}" type="presParOf" srcId="{175AB2B9-A513-4EB8-97B9-7BE124ADB1DA}" destId="{47FCC3D8-FB85-470B-9A56-57B71F19DBA8}" srcOrd="1" destOrd="0" presId="urn:microsoft.com/office/officeart/2005/8/layout/orgChart1"/>
    <dgm:cxn modelId="{DF04EF0A-3900-4FA2-9748-506F18B8B82A}" type="presParOf" srcId="{A2647B19-8034-4B51-B01B-EEEB4A9572CB}" destId="{26029EB2-AEAA-4FE2-A895-AF4874EEEF7E}" srcOrd="1" destOrd="0" presId="urn:microsoft.com/office/officeart/2005/8/layout/orgChart1"/>
    <dgm:cxn modelId="{95453B4E-8C98-4B00-AB50-E5EF575E4D07}" type="presParOf" srcId="{A2647B19-8034-4B51-B01B-EEEB4A9572CB}" destId="{3DF8FBBF-404D-4524-9F91-25464A761AB2}" srcOrd="2" destOrd="0" presId="urn:microsoft.com/office/officeart/2005/8/layout/orgChart1"/>
    <dgm:cxn modelId="{6D756572-C003-4755-ADC3-8630A37CC43F}" type="presParOf" srcId="{18AEA1BA-D0BF-4FBD-9BEE-052CA29E2A9A}" destId="{28923666-B725-4151-8F6A-029D2012F3E4}" srcOrd="4" destOrd="0" presId="urn:microsoft.com/office/officeart/2005/8/layout/orgChart1"/>
    <dgm:cxn modelId="{F8E0FD13-CEF6-4277-A9C0-9E8ECB1EA284}" type="presParOf" srcId="{18AEA1BA-D0BF-4FBD-9BEE-052CA29E2A9A}" destId="{DC5CB5F4-566F-432A-9D80-CEF133B5A70E}" srcOrd="5" destOrd="0" presId="urn:microsoft.com/office/officeart/2005/8/layout/orgChart1"/>
    <dgm:cxn modelId="{16DFEC4F-2621-4040-B648-5F9FDE8ABC0A}" type="presParOf" srcId="{DC5CB5F4-566F-432A-9D80-CEF133B5A70E}" destId="{B2A8478C-7D82-44E7-9F0D-416336122F5E}" srcOrd="0" destOrd="0" presId="urn:microsoft.com/office/officeart/2005/8/layout/orgChart1"/>
    <dgm:cxn modelId="{B8F1EF14-7EBA-4C9F-B356-E6277D64D42B}" type="presParOf" srcId="{B2A8478C-7D82-44E7-9F0D-416336122F5E}" destId="{4C336AE5-B8AC-446B-B91F-5F679D024BF6}" srcOrd="0" destOrd="0" presId="urn:microsoft.com/office/officeart/2005/8/layout/orgChart1"/>
    <dgm:cxn modelId="{9E95CDB6-04A9-4AF3-A161-C2FE1F059D38}" type="presParOf" srcId="{B2A8478C-7D82-44E7-9F0D-416336122F5E}" destId="{8B9083F6-AF95-4B94-BCFE-CCCD74FDA21A}" srcOrd="1" destOrd="0" presId="urn:microsoft.com/office/officeart/2005/8/layout/orgChart1"/>
    <dgm:cxn modelId="{B3374512-FF0E-44B6-81CB-B33C8C0BC65F}" type="presParOf" srcId="{DC5CB5F4-566F-432A-9D80-CEF133B5A70E}" destId="{6C5121DA-614D-4374-ACEF-EB41C0F2EC92}" srcOrd="1" destOrd="0" presId="urn:microsoft.com/office/officeart/2005/8/layout/orgChart1"/>
    <dgm:cxn modelId="{B091DE5C-E7DA-4D79-9547-A6E66818E5DF}" type="presParOf" srcId="{DC5CB5F4-566F-432A-9D80-CEF133B5A70E}" destId="{C2F11C68-C35A-471C-8DE5-AA407E4F8B16}" srcOrd="2" destOrd="0" presId="urn:microsoft.com/office/officeart/2005/8/layout/orgChart1"/>
    <dgm:cxn modelId="{E0F4C963-C286-4D06-8CBF-B2AFE8348766}" type="presParOf" srcId="{C2F11C68-C35A-471C-8DE5-AA407E4F8B16}" destId="{3BCA784C-5499-440E-91BD-AC5E33B89D4E}" srcOrd="0" destOrd="0" presId="urn:microsoft.com/office/officeart/2005/8/layout/orgChart1"/>
    <dgm:cxn modelId="{B6E27A70-3182-4235-8746-6CC52CE29D86}" type="presParOf" srcId="{C2F11C68-C35A-471C-8DE5-AA407E4F8B16}" destId="{2558D1C4-2756-4673-BD6C-CA540A957766}" srcOrd="1" destOrd="0" presId="urn:microsoft.com/office/officeart/2005/8/layout/orgChart1"/>
    <dgm:cxn modelId="{67A2C942-8FDF-40B3-96B3-0D1C2CBCFFA4}" type="presParOf" srcId="{2558D1C4-2756-4673-BD6C-CA540A957766}" destId="{FF908BFA-B317-4C7E-B541-8EDC4ACE9785}" srcOrd="0" destOrd="0" presId="urn:microsoft.com/office/officeart/2005/8/layout/orgChart1"/>
    <dgm:cxn modelId="{04F46B5E-7F20-4E15-8F0D-1DF1493FC47D}" type="presParOf" srcId="{FF908BFA-B317-4C7E-B541-8EDC4ACE9785}" destId="{A1141AB2-2DB3-4F0E-A33A-EC6B934BE6BC}" srcOrd="0" destOrd="0" presId="urn:microsoft.com/office/officeart/2005/8/layout/orgChart1"/>
    <dgm:cxn modelId="{C3C1CAE6-7A18-48C4-87FE-773015ED6F77}" type="presParOf" srcId="{FF908BFA-B317-4C7E-B541-8EDC4ACE9785}" destId="{64C86CE8-CFEB-4FB1-AF32-F2B1CB96CE3F}" srcOrd="1" destOrd="0" presId="urn:microsoft.com/office/officeart/2005/8/layout/orgChart1"/>
    <dgm:cxn modelId="{21DD3250-F633-445C-8B68-B386533D81F8}" type="presParOf" srcId="{2558D1C4-2756-4673-BD6C-CA540A957766}" destId="{817BD533-9F51-46F1-A2E4-C97C3DCFD915}" srcOrd="1" destOrd="0" presId="urn:microsoft.com/office/officeart/2005/8/layout/orgChart1"/>
    <dgm:cxn modelId="{CA2644AC-6F5A-41B7-9F98-4A5C809191FE}" type="presParOf" srcId="{2558D1C4-2756-4673-BD6C-CA540A957766}" destId="{CD8778F3-D690-4AC2-A1E8-8F11261E9703}" srcOrd="2" destOrd="0" presId="urn:microsoft.com/office/officeart/2005/8/layout/orgChart1"/>
    <dgm:cxn modelId="{E388D48C-5232-4EDF-A3D6-8B1C7DC6AEB4}" type="presParOf" srcId="{18AEA1BA-D0BF-4FBD-9BEE-052CA29E2A9A}" destId="{AA56D334-80B4-40FD-B31A-610802E25DF1}" srcOrd="6" destOrd="0" presId="urn:microsoft.com/office/officeart/2005/8/layout/orgChart1"/>
    <dgm:cxn modelId="{BC0B03B9-75EB-4887-BE06-48EAAE55B28E}" type="presParOf" srcId="{18AEA1BA-D0BF-4FBD-9BEE-052CA29E2A9A}" destId="{40C5C6B5-D6AB-419F-BEBD-7F3494F02766}" srcOrd="7" destOrd="0" presId="urn:microsoft.com/office/officeart/2005/8/layout/orgChart1"/>
    <dgm:cxn modelId="{0D5B2CF6-A031-424E-8871-70B7DFB22185}" type="presParOf" srcId="{40C5C6B5-D6AB-419F-BEBD-7F3494F02766}" destId="{DAD2E364-F3C0-4CE1-9FCB-6F9C11BE1046}" srcOrd="0" destOrd="0" presId="urn:microsoft.com/office/officeart/2005/8/layout/orgChart1"/>
    <dgm:cxn modelId="{27D807EE-E0A8-4DC4-AB37-8233D2112A6A}" type="presParOf" srcId="{DAD2E364-F3C0-4CE1-9FCB-6F9C11BE1046}" destId="{82D6F374-31F3-4E79-B9A1-8AA930689B5E}" srcOrd="0" destOrd="0" presId="urn:microsoft.com/office/officeart/2005/8/layout/orgChart1"/>
    <dgm:cxn modelId="{2CAA3F37-0833-44F5-B826-05979EA3D89E}" type="presParOf" srcId="{DAD2E364-F3C0-4CE1-9FCB-6F9C11BE1046}" destId="{0E2CCF56-CBDD-4976-A437-EF882FCB0FAF}" srcOrd="1" destOrd="0" presId="urn:microsoft.com/office/officeart/2005/8/layout/orgChart1"/>
    <dgm:cxn modelId="{7A5A4AF3-2DAA-451A-94FF-93FEAE85516D}" type="presParOf" srcId="{40C5C6B5-D6AB-419F-BEBD-7F3494F02766}" destId="{3B0259D3-8DB3-4C6F-9482-932B56372DD3}" srcOrd="1" destOrd="0" presId="urn:microsoft.com/office/officeart/2005/8/layout/orgChart1"/>
    <dgm:cxn modelId="{41DBE4F8-5A8E-4556-859A-F8FC01237FC1}" type="presParOf" srcId="{3B0259D3-8DB3-4C6F-9482-932B56372DD3}" destId="{073E8841-1957-4C93-956E-82BFCBF3494E}" srcOrd="0" destOrd="0" presId="urn:microsoft.com/office/officeart/2005/8/layout/orgChart1"/>
    <dgm:cxn modelId="{A55F7C9F-3501-4F49-91F7-6963C4691D73}" type="presParOf" srcId="{3B0259D3-8DB3-4C6F-9482-932B56372DD3}" destId="{5F69CC8C-CAF9-4FFA-91A5-9B8641DB53EE}" srcOrd="1" destOrd="0" presId="urn:microsoft.com/office/officeart/2005/8/layout/orgChart1"/>
    <dgm:cxn modelId="{3AC4A241-72C3-490C-8B90-46B9F33A4168}" type="presParOf" srcId="{5F69CC8C-CAF9-4FFA-91A5-9B8641DB53EE}" destId="{FDA1D25B-7B47-4C50-8877-14DF2A155D81}" srcOrd="0" destOrd="0" presId="urn:microsoft.com/office/officeart/2005/8/layout/orgChart1"/>
    <dgm:cxn modelId="{A1604E7F-06AC-4560-A5BA-F927AB79D355}" type="presParOf" srcId="{FDA1D25B-7B47-4C50-8877-14DF2A155D81}" destId="{4A38B047-1F1A-4F6B-A27A-F1F1CB5A7157}" srcOrd="0" destOrd="0" presId="urn:microsoft.com/office/officeart/2005/8/layout/orgChart1"/>
    <dgm:cxn modelId="{721FE120-2463-4629-B49C-50722A5AB8F0}" type="presParOf" srcId="{FDA1D25B-7B47-4C50-8877-14DF2A155D81}" destId="{7526163A-854C-4559-9F5E-A7B172D7DEBC}" srcOrd="1" destOrd="0" presId="urn:microsoft.com/office/officeart/2005/8/layout/orgChart1"/>
    <dgm:cxn modelId="{5755378A-8A26-4919-9AD3-5BEB91808589}" type="presParOf" srcId="{5F69CC8C-CAF9-4FFA-91A5-9B8641DB53EE}" destId="{800C1EED-7F17-4083-A5C4-92557F02A808}" srcOrd="1" destOrd="0" presId="urn:microsoft.com/office/officeart/2005/8/layout/orgChart1"/>
    <dgm:cxn modelId="{A306730F-CE56-469B-B093-231E5E6EC88F}" type="presParOf" srcId="{5F69CC8C-CAF9-4FFA-91A5-9B8641DB53EE}" destId="{17C717F3-B581-44C9-8406-55D376458F87}" srcOrd="2" destOrd="0" presId="urn:microsoft.com/office/officeart/2005/8/layout/orgChart1"/>
    <dgm:cxn modelId="{38910749-09C5-4F99-8A07-333D28D8F85D}" type="presParOf" srcId="{40C5C6B5-D6AB-419F-BEBD-7F3494F02766}" destId="{42CE144D-1BE5-4611-A3A6-447B382D3869}" srcOrd="2" destOrd="0" presId="urn:microsoft.com/office/officeart/2005/8/layout/orgChart1"/>
    <dgm:cxn modelId="{05C34333-185A-4CDC-9744-460E2FA7587B}" type="presParOf" srcId="{42CE144D-1BE5-4611-A3A6-447B382D3869}" destId="{B374749F-E8DB-4680-8229-8E0FEF95D24F}" srcOrd="0" destOrd="0" presId="urn:microsoft.com/office/officeart/2005/8/layout/orgChart1"/>
    <dgm:cxn modelId="{662D2084-7829-4C72-A4CF-85E4D3FE8E4E}" type="presParOf" srcId="{42CE144D-1BE5-4611-A3A6-447B382D3869}" destId="{2130A2DD-EAF3-4A6E-91C8-B65028117386}" srcOrd="1" destOrd="0" presId="urn:microsoft.com/office/officeart/2005/8/layout/orgChart1"/>
    <dgm:cxn modelId="{5CAF5F69-6FE6-4504-A0A5-825641EFCE0A}" type="presParOf" srcId="{2130A2DD-EAF3-4A6E-91C8-B65028117386}" destId="{6615FB71-D48E-4671-AF4C-714EF57582FA}" srcOrd="0" destOrd="0" presId="urn:microsoft.com/office/officeart/2005/8/layout/orgChart1"/>
    <dgm:cxn modelId="{8D181AE5-CC2F-4E23-A474-6AB9F0CAB8A6}" type="presParOf" srcId="{6615FB71-D48E-4671-AF4C-714EF57582FA}" destId="{FFA6C61C-DBE8-4360-8CAA-D42AA36BE324}" srcOrd="0" destOrd="0" presId="urn:microsoft.com/office/officeart/2005/8/layout/orgChart1"/>
    <dgm:cxn modelId="{1523F9DF-3BFF-417D-9E56-42556333BBF3}" type="presParOf" srcId="{6615FB71-D48E-4671-AF4C-714EF57582FA}" destId="{584C654C-50B7-4CE2-929E-028805DA736C}" srcOrd="1" destOrd="0" presId="urn:microsoft.com/office/officeart/2005/8/layout/orgChart1"/>
    <dgm:cxn modelId="{1E5E516B-0C07-4D12-83F4-04D2E97FB730}" type="presParOf" srcId="{2130A2DD-EAF3-4A6E-91C8-B65028117386}" destId="{933C3D74-977A-4578-B01B-76126A551920}" srcOrd="1" destOrd="0" presId="urn:microsoft.com/office/officeart/2005/8/layout/orgChart1"/>
    <dgm:cxn modelId="{D387C40D-49AB-4851-9D7D-3AD4A1627A95}" type="presParOf" srcId="{2130A2DD-EAF3-4A6E-91C8-B65028117386}" destId="{41E4EEA9-25E2-4C06-BA9E-6900212A82F5}" srcOrd="2" destOrd="0" presId="urn:microsoft.com/office/officeart/2005/8/layout/orgChart1"/>
    <dgm:cxn modelId="{956291CD-288A-44D1-A4D7-3477A8CA2E2D}" type="presParOf" srcId="{18AEA1BA-D0BF-4FBD-9BEE-052CA29E2A9A}" destId="{69A31A27-CE8D-4780-AD87-843E8E59519E}" srcOrd="8" destOrd="0" presId="urn:microsoft.com/office/officeart/2005/8/layout/orgChart1"/>
    <dgm:cxn modelId="{879088B6-59FF-4514-8927-0217C62CC1B6}" type="presParOf" srcId="{18AEA1BA-D0BF-4FBD-9BEE-052CA29E2A9A}" destId="{A42D73FE-BDF1-4675-AC9A-BB58E89FC512}" srcOrd="9" destOrd="0" presId="urn:microsoft.com/office/officeart/2005/8/layout/orgChart1"/>
    <dgm:cxn modelId="{36331AA1-BFC6-4340-ADC2-57119B42B253}" type="presParOf" srcId="{A42D73FE-BDF1-4675-AC9A-BB58E89FC512}" destId="{656A7DEC-4167-404C-919C-023999A40451}" srcOrd="0" destOrd="0" presId="urn:microsoft.com/office/officeart/2005/8/layout/orgChart1"/>
    <dgm:cxn modelId="{780E3C68-D1A6-4C2D-B8BA-72FDBC406A85}" type="presParOf" srcId="{656A7DEC-4167-404C-919C-023999A40451}" destId="{945EFD80-A903-42EC-9FEF-B4DAADA3ABA1}" srcOrd="0" destOrd="0" presId="urn:microsoft.com/office/officeart/2005/8/layout/orgChart1"/>
    <dgm:cxn modelId="{6072F5EA-174C-4053-AE3B-DDD4E1D93145}" type="presParOf" srcId="{656A7DEC-4167-404C-919C-023999A40451}" destId="{4CC6979D-4EE6-475D-BC76-CE93A1DC8747}" srcOrd="1" destOrd="0" presId="urn:microsoft.com/office/officeart/2005/8/layout/orgChart1"/>
    <dgm:cxn modelId="{481953CF-5391-4889-A510-BBBDB8D98796}" type="presParOf" srcId="{A42D73FE-BDF1-4675-AC9A-BB58E89FC512}" destId="{D6EF49C7-F169-4575-9595-529CF4023F4B}" srcOrd="1" destOrd="0" presId="urn:microsoft.com/office/officeart/2005/8/layout/orgChart1"/>
    <dgm:cxn modelId="{702520A6-54A3-49DB-B23A-BFCA8B1D7B2D}" type="presParOf" srcId="{A42D73FE-BDF1-4675-AC9A-BB58E89FC512}" destId="{AFB1CAF9-50D2-455E-BEB8-F2A868C561B5}" srcOrd="2" destOrd="0" presId="urn:microsoft.com/office/officeart/2005/8/layout/orgChart1"/>
    <dgm:cxn modelId="{4CD2FEAF-BDAC-4E38-A062-1B7489149D1F}" type="presParOf" srcId="{AFB1CAF9-50D2-455E-BEB8-F2A868C561B5}" destId="{920C2F5B-79DB-4DF7-A9E9-535F25111AA6}" srcOrd="0" destOrd="0" presId="urn:microsoft.com/office/officeart/2005/8/layout/orgChart1"/>
    <dgm:cxn modelId="{51374704-BE41-41DB-9B43-626E0C33B4FA}" type="presParOf" srcId="{AFB1CAF9-50D2-455E-BEB8-F2A868C561B5}" destId="{9592C4D2-2336-471E-8F4C-65D5593891E6}" srcOrd="1" destOrd="0" presId="urn:microsoft.com/office/officeart/2005/8/layout/orgChart1"/>
    <dgm:cxn modelId="{2881093A-C228-475D-90E8-D63F02DBB22A}" type="presParOf" srcId="{9592C4D2-2336-471E-8F4C-65D5593891E6}" destId="{F312DCDF-0579-4B17-ACF6-D4E75095CA82}" srcOrd="0" destOrd="0" presId="urn:microsoft.com/office/officeart/2005/8/layout/orgChart1"/>
    <dgm:cxn modelId="{F3AD34D2-F27B-4ABD-82BA-FE8DB4D44176}" type="presParOf" srcId="{F312DCDF-0579-4B17-ACF6-D4E75095CA82}" destId="{4DE00905-7ECA-4476-AED8-3ED06433C9C5}" srcOrd="0" destOrd="0" presId="urn:microsoft.com/office/officeart/2005/8/layout/orgChart1"/>
    <dgm:cxn modelId="{39D696FA-BCE1-421C-8356-B75D99E44A9E}" type="presParOf" srcId="{F312DCDF-0579-4B17-ACF6-D4E75095CA82}" destId="{7E8313B2-B818-4E88-9B98-AE6EE9F6F6A2}" srcOrd="1" destOrd="0" presId="urn:microsoft.com/office/officeart/2005/8/layout/orgChart1"/>
    <dgm:cxn modelId="{92279E6C-22EC-4217-B668-33DEF9FC4AE6}" type="presParOf" srcId="{9592C4D2-2336-471E-8F4C-65D5593891E6}" destId="{27744674-EF58-4A40-AF4A-A0A7C99B11CA}" srcOrd="1" destOrd="0" presId="urn:microsoft.com/office/officeart/2005/8/layout/orgChart1"/>
    <dgm:cxn modelId="{44DB370F-6D84-4E00-9D9F-5073A0059599}" type="presParOf" srcId="{9592C4D2-2336-471E-8F4C-65D5593891E6}" destId="{58480EB6-9BAF-40E4-B7B9-A5ECA779000B}" srcOrd="2" destOrd="0" presId="urn:microsoft.com/office/officeart/2005/8/layout/orgChart1"/>
    <dgm:cxn modelId="{394762DB-BF69-43F4-9828-5EAE0F195BB7}" type="presParOf" srcId="{18AEA1BA-D0BF-4FBD-9BEE-052CA29E2A9A}" destId="{C49BD4CC-C001-4FA9-A24E-1BDC196C7976}" srcOrd="10" destOrd="0" presId="urn:microsoft.com/office/officeart/2005/8/layout/orgChart1"/>
    <dgm:cxn modelId="{A7C21436-0146-41B9-AC6D-484601F27231}" type="presParOf" srcId="{18AEA1BA-D0BF-4FBD-9BEE-052CA29E2A9A}" destId="{DC93E36A-1F39-49E2-B0CA-407D2974C8FF}" srcOrd="11" destOrd="0" presId="urn:microsoft.com/office/officeart/2005/8/layout/orgChart1"/>
    <dgm:cxn modelId="{C6696DCF-6BD4-4DD8-8B6D-186A8A484649}" type="presParOf" srcId="{DC93E36A-1F39-49E2-B0CA-407D2974C8FF}" destId="{D2A6935E-CB85-40A6-A012-E7F117D6F10A}" srcOrd="0" destOrd="0" presId="urn:microsoft.com/office/officeart/2005/8/layout/orgChart1"/>
    <dgm:cxn modelId="{1CCDA415-B07D-4166-9639-BA3FD42E007A}" type="presParOf" srcId="{D2A6935E-CB85-40A6-A012-E7F117D6F10A}" destId="{CDD78074-1B76-463E-AA90-7D0FF4FA37E1}" srcOrd="0" destOrd="0" presId="urn:microsoft.com/office/officeart/2005/8/layout/orgChart1"/>
    <dgm:cxn modelId="{5B30F3A9-319E-4C35-A3B8-A12AF936FDC7}" type="presParOf" srcId="{D2A6935E-CB85-40A6-A012-E7F117D6F10A}" destId="{CC51510C-1263-49C8-9D8B-95A0C8178580}" srcOrd="1" destOrd="0" presId="urn:microsoft.com/office/officeart/2005/8/layout/orgChart1"/>
    <dgm:cxn modelId="{66E29CA9-E2B8-4990-9E6A-4DF42792EAFC}" type="presParOf" srcId="{DC93E36A-1F39-49E2-B0CA-407D2974C8FF}" destId="{C35A474B-7B44-428E-8BEF-0AC65CFAE7C3}" srcOrd="1" destOrd="0" presId="urn:microsoft.com/office/officeart/2005/8/layout/orgChart1"/>
    <dgm:cxn modelId="{A01C7A0F-92B8-4D60-A25C-FDE103CBF0B8}" type="presParOf" srcId="{DC93E36A-1F39-49E2-B0CA-407D2974C8FF}" destId="{416D732D-7B70-48A9-A86D-6EE2415230B4}" srcOrd="2" destOrd="0" presId="urn:microsoft.com/office/officeart/2005/8/layout/orgChart1"/>
    <dgm:cxn modelId="{1C31AD7F-5EA2-4B28-AA4B-C4B829B7EE4B}" type="presParOf" srcId="{416D732D-7B70-48A9-A86D-6EE2415230B4}" destId="{9D88DF8E-7A43-4478-93FB-9F87BD9AD4F8}" srcOrd="0" destOrd="0" presId="urn:microsoft.com/office/officeart/2005/8/layout/orgChart1"/>
    <dgm:cxn modelId="{FA2956D4-D606-488B-8D2F-F11E80D9ECAC}" type="presParOf" srcId="{416D732D-7B70-48A9-A86D-6EE2415230B4}" destId="{1D669EA6-470B-4B6A-A00B-8D97557F01BE}" srcOrd="1" destOrd="0" presId="urn:microsoft.com/office/officeart/2005/8/layout/orgChart1"/>
    <dgm:cxn modelId="{B04BB58C-81C5-43A0-85A6-D617F378252D}" type="presParOf" srcId="{1D669EA6-470B-4B6A-A00B-8D97557F01BE}" destId="{4C87F5D1-4285-4FF8-9499-8B66D80D1AB0}" srcOrd="0" destOrd="0" presId="urn:microsoft.com/office/officeart/2005/8/layout/orgChart1"/>
    <dgm:cxn modelId="{1C3287B9-8AC0-4313-A1F0-9A9004D48F79}" type="presParOf" srcId="{4C87F5D1-4285-4FF8-9499-8B66D80D1AB0}" destId="{4A901234-6856-4630-8CA1-68C194CA21CC}" srcOrd="0" destOrd="0" presId="urn:microsoft.com/office/officeart/2005/8/layout/orgChart1"/>
    <dgm:cxn modelId="{EF8463D7-921A-4D43-B8EE-E67E90805CF2}" type="presParOf" srcId="{4C87F5D1-4285-4FF8-9499-8B66D80D1AB0}" destId="{65273D3F-97C0-4FD6-B973-438317CBA6CB}" srcOrd="1" destOrd="0" presId="urn:microsoft.com/office/officeart/2005/8/layout/orgChart1"/>
    <dgm:cxn modelId="{48759B5B-882B-4D7D-A516-029794383C2F}" type="presParOf" srcId="{1D669EA6-470B-4B6A-A00B-8D97557F01BE}" destId="{D8B7E210-8B55-4415-A9B8-E65D473909BE}" srcOrd="1" destOrd="0" presId="urn:microsoft.com/office/officeart/2005/8/layout/orgChart1"/>
    <dgm:cxn modelId="{EDCBB0B0-4380-4565-B437-85B74E9D28D9}" type="presParOf" srcId="{1D669EA6-470B-4B6A-A00B-8D97557F01BE}" destId="{30FDB8F8-30C6-4CB3-8E8C-0C5BDF499520}" srcOrd="2" destOrd="0" presId="urn:microsoft.com/office/officeart/2005/8/layout/orgChart1"/>
    <dgm:cxn modelId="{CA43C7D8-A3B8-4CC2-B651-AC0558467BC8}" type="presParOf" srcId="{D1CB4189-54FE-4444-85FC-FB6EABAD0D31}" destId="{1361ADEF-2FFB-411D-B571-614342CA32E8}" srcOrd="2" destOrd="0" presId="urn:microsoft.com/office/officeart/2005/8/layout/orgChart1"/>
    <dgm:cxn modelId="{0A5551F2-27F9-410B-A157-317D252860E2}" type="presParOf" srcId="{1361ADEF-2FFB-411D-B571-614342CA32E8}" destId="{450243B1-727F-4FBE-971C-1581D31D1906}" srcOrd="0" destOrd="0" presId="urn:microsoft.com/office/officeart/2005/8/layout/orgChart1"/>
    <dgm:cxn modelId="{D1CE6D36-2461-418B-AFB9-6AC0DF8E6EBD}" type="presParOf" srcId="{1361ADEF-2FFB-411D-B571-614342CA32E8}" destId="{1A7DFEF4-25A4-46E9-A019-E00E30D3FE58}" srcOrd="1" destOrd="0" presId="urn:microsoft.com/office/officeart/2005/8/layout/orgChart1"/>
    <dgm:cxn modelId="{4A47E6BB-B07F-482F-A7EA-791F3BF15E8B}" type="presParOf" srcId="{1A7DFEF4-25A4-46E9-A019-E00E30D3FE58}" destId="{1E44C141-D19E-4574-B666-96AB0922089F}" srcOrd="0" destOrd="0" presId="urn:microsoft.com/office/officeart/2005/8/layout/orgChart1"/>
    <dgm:cxn modelId="{CB7EC3E4-B6CD-4593-B222-FD3E94A71E49}" type="presParOf" srcId="{1E44C141-D19E-4574-B666-96AB0922089F}" destId="{3C6C3C0C-6F1E-430F-A9F1-B7924AC87191}" srcOrd="0" destOrd="0" presId="urn:microsoft.com/office/officeart/2005/8/layout/orgChart1"/>
    <dgm:cxn modelId="{94FB1C3D-D913-435B-B46D-579C158B7917}" type="presParOf" srcId="{1E44C141-D19E-4574-B666-96AB0922089F}" destId="{EF668649-5628-4EF4-9E38-8622561E6821}" srcOrd="1" destOrd="0" presId="urn:microsoft.com/office/officeart/2005/8/layout/orgChart1"/>
    <dgm:cxn modelId="{C38EF506-1FE8-4F21-9D6F-692141BCB1F7}" type="presParOf" srcId="{1A7DFEF4-25A4-46E9-A019-E00E30D3FE58}" destId="{136F4300-C672-40BC-8E37-5918ECD2DC80}" srcOrd="1" destOrd="0" presId="urn:microsoft.com/office/officeart/2005/8/layout/orgChart1"/>
    <dgm:cxn modelId="{787D0497-4C38-4AB2-B5C5-82416E61F815}" type="presParOf" srcId="{1A7DFEF4-25A4-46E9-A019-E00E30D3FE58}" destId="{2C41C2C3-D282-482B-AD17-80419AE6D1ED}" srcOrd="2" destOrd="0" presId="urn:microsoft.com/office/officeart/2005/8/layout/orgChart1"/>
    <dgm:cxn modelId="{C182D2DF-BFED-4C81-9D00-9B4801E3C6BA}" type="presParOf" srcId="{1361ADEF-2FFB-411D-B571-614342CA32E8}" destId="{D84906A5-57E3-4CCF-BCE7-F2CE43C9F83E}" srcOrd="2" destOrd="0" presId="urn:microsoft.com/office/officeart/2005/8/layout/orgChart1"/>
    <dgm:cxn modelId="{9D4AB33A-0660-4F0F-B936-53B74F99CEBA}" type="presParOf" srcId="{1361ADEF-2FFB-411D-B571-614342CA32E8}" destId="{62D7BB5A-092C-42AE-B356-49C7C6CA50F2}" srcOrd="3" destOrd="0" presId="urn:microsoft.com/office/officeart/2005/8/layout/orgChart1"/>
    <dgm:cxn modelId="{18965E40-D8E2-430F-A920-2EB8D69C3CD9}" type="presParOf" srcId="{62D7BB5A-092C-42AE-B356-49C7C6CA50F2}" destId="{1D6FBB90-F3B9-4E41-A46B-284BBDC88CF9}" srcOrd="0" destOrd="0" presId="urn:microsoft.com/office/officeart/2005/8/layout/orgChart1"/>
    <dgm:cxn modelId="{2D8BDE3B-1F92-4FA2-A666-78808E1253E3}" type="presParOf" srcId="{1D6FBB90-F3B9-4E41-A46B-284BBDC88CF9}" destId="{162D691F-E36F-4B9C-9837-A5256B45CB1C}" srcOrd="0" destOrd="0" presId="urn:microsoft.com/office/officeart/2005/8/layout/orgChart1"/>
    <dgm:cxn modelId="{BA13582E-6E7C-49A9-AA40-18CB2B8F3BD9}" type="presParOf" srcId="{1D6FBB90-F3B9-4E41-A46B-284BBDC88CF9}" destId="{17F850EB-0A91-4CCE-B960-CDC58C7C5458}" srcOrd="1" destOrd="0" presId="urn:microsoft.com/office/officeart/2005/8/layout/orgChart1"/>
    <dgm:cxn modelId="{0CD8B277-5BDE-4803-80F4-F6B7BCC1616E}" type="presParOf" srcId="{62D7BB5A-092C-42AE-B356-49C7C6CA50F2}" destId="{C7FFAAF4-1638-4BBE-9765-211A11E8D559}" srcOrd="1" destOrd="0" presId="urn:microsoft.com/office/officeart/2005/8/layout/orgChart1"/>
    <dgm:cxn modelId="{14415BBC-DB3F-4EFF-BFD3-E02FDF75E19A}" type="presParOf" srcId="{62D7BB5A-092C-42AE-B356-49C7C6CA50F2}" destId="{3736894F-81B6-4B0C-A739-98B5249237C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8E5D4-4327-42D6-8A15-094275A3A2C0}">
      <dsp:nvSpPr>
        <dsp:cNvPr id="0" name=""/>
        <dsp:cNvSpPr/>
      </dsp:nvSpPr>
      <dsp:spPr>
        <a:xfrm>
          <a:off x="648562" y="706627"/>
          <a:ext cx="91440" cy="3235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528"/>
              </a:lnTo>
            </a:path>
          </a:pathLst>
        </a:custGeom>
        <a:noFill/>
        <a:ln w="264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A8CDE9-F4C3-48E7-8BFA-6A8F3AE722F4}">
      <dsp:nvSpPr>
        <dsp:cNvPr id="0" name=""/>
        <dsp:cNvSpPr/>
      </dsp:nvSpPr>
      <dsp:spPr>
        <a:xfrm>
          <a:off x="138073" y="242"/>
          <a:ext cx="1112418" cy="7063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47C9D-A872-4EFE-86E8-299CCBF04A93}">
      <dsp:nvSpPr>
        <dsp:cNvPr id="0" name=""/>
        <dsp:cNvSpPr/>
      </dsp:nvSpPr>
      <dsp:spPr>
        <a:xfrm>
          <a:off x="261675" y="117664"/>
          <a:ext cx="1112418" cy="70638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/>
            <a:t>Despacho del Gobernador</a:t>
          </a:r>
          <a:endParaRPr lang="es-CO" sz="900" b="1" kern="1200" dirty="0"/>
        </a:p>
      </dsp:txBody>
      <dsp:txXfrm>
        <a:off x="282364" y="138353"/>
        <a:ext cx="1071040" cy="665007"/>
      </dsp:txXfrm>
    </dsp:sp>
    <dsp:sp modelId="{82779BF0-48A6-4472-8BD3-9C2EE8961076}">
      <dsp:nvSpPr>
        <dsp:cNvPr id="0" name=""/>
        <dsp:cNvSpPr/>
      </dsp:nvSpPr>
      <dsp:spPr>
        <a:xfrm>
          <a:off x="138073" y="1030156"/>
          <a:ext cx="1112418" cy="7063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6FC979-744D-49B5-A8BE-502E7096E6FF}">
      <dsp:nvSpPr>
        <dsp:cNvPr id="0" name=""/>
        <dsp:cNvSpPr/>
      </dsp:nvSpPr>
      <dsp:spPr>
        <a:xfrm>
          <a:off x="261675" y="1147578"/>
          <a:ext cx="1112418" cy="70638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/>
            <a:t>Oficina de Comunicaciones</a:t>
          </a:r>
          <a:endParaRPr lang="es-CO" sz="900" b="1" kern="1200" dirty="0"/>
        </a:p>
      </dsp:txBody>
      <dsp:txXfrm>
        <a:off x="282364" y="1168267"/>
        <a:ext cx="1071040" cy="665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8E5D4-4327-42D6-8A15-094275A3A2C0}">
      <dsp:nvSpPr>
        <dsp:cNvPr id="0" name=""/>
        <dsp:cNvSpPr/>
      </dsp:nvSpPr>
      <dsp:spPr>
        <a:xfrm>
          <a:off x="1270657" y="763701"/>
          <a:ext cx="698682" cy="332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595"/>
              </a:lnTo>
              <a:lnTo>
                <a:pt x="698682" y="226595"/>
              </a:lnTo>
              <a:lnTo>
                <a:pt x="698682" y="332509"/>
              </a:lnTo>
            </a:path>
          </a:pathLst>
        </a:custGeom>
        <a:noFill/>
        <a:ln w="264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595D6-A79E-4DCF-96FA-85207BB1AE2D}">
      <dsp:nvSpPr>
        <dsp:cNvPr id="0" name=""/>
        <dsp:cNvSpPr/>
      </dsp:nvSpPr>
      <dsp:spPr>
        <a:xfrm>
          <a:off x="571975" y="763701"/>
          <a:ext cx="698682" cy="332509"/>
        </a:xfrm>
        <a:custGeom>
          <a:avLst/>
          <a:gdLst/>
          <a:ahLst/>
          <a:cxnLst/>
          <a:rect l="0" t="0" r="0" b="0"/>
          <a:pathLst>
            <a:path>
              <a:moveTo>
                <a:pt x="698682" y="0"/>
              </a:moveTo>
              <a:lnTo>
                <a:pt x="698682" y="226595"/>
              </a:lnTo>
              <a:lnTo>
                <a:pt x="0" y="226595"/>
              </a:lnTo>
              <a:lnTo>
                <a:pt x="0" y="332509"/>
              </a:lnTo>
            </a:path>
          </a:pathLst>
        </a:custGeom>
        <a:noFill/>
        <a:ln w="264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A8CDE9-F4C3-48E7-8BFA-6A8F3AE722F4}">
      <dsp:nvSpPr>
        <dsp:cNvPr id="0" name=""/>
        <dsp:cNvSpPr/>
      </dsp:nvSpPr>
      <dsp:spPr>
        <a:xfrm>
          <a:off x="699008" y="37706"/>
          <a:ext cx="1143298" cy="7259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47C9D-A872-4EFE-86E8-299CCBF04A93}">
      <dsp:nvSpPr>
        <dsp:cNvPr id="0" name=""/>
        <dsp:cNvSpPr/>
      </dsp:nvSpPr>
      <dsp:spPr>
        <a:xfrm>
          <a:off x="826041" y="158388"/>
          <a:ext cx="1143298" cy="72599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Despacho del Gobernador</a:t>
          </a:r>
          <a:endParaRPr lang="es-CO" sz="1000" b="1" kern="1200" dirty="0"/>
        </a:p>
      </dsp:txBody>
      <dsp:txXfrm>
        <a:off x="847305" y="179652"/>
        <a:ext cx="1100770" cy="683466"/>
      </dsp:txXfrm>
    </dsp:sp>
    <dsp:sp modelId="{BE29E6D7-BE33-46D4-BD91-5445DC9F5755}">
      <dsp:nvSpPr>
        <dsp:cNvPr id="0" name=""/>
        <dsp:cNvSpPr/>
      </dsp:nvSpPr>
      <dsp:spPr>
        <a:xfrm>
          <a:off x="325" y="1096210"/>
          <a:ext cx="1143298" cy="7259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6D174-DCFA-4658-A4DE-C48F37DA70B9}">
      <dsp:nvSpPr>
        <dsp:cNvPr id="0" name=""/>
        <dsp:cNvSpPr/>
      </dsp:nvSpPr>
      <dsp:spPr>
        <a:xfrm>
          <a:off x="127358" y="1216892"/>
          <a:ext cx="1143298" cy="72599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Oficina Privada</a:t>
          </a:r>
          <a:endParaRPr lang="es-CO" sz="1000" b="1" kern="1200" dirty="0"/>
        </a:p>
      </dsp:txBody>
      <dsp:txXfrm>
        <a:off x="148622" y="1238156"/>
        <a:ext cx="1100770" cy="683466"/>
      </dsp:txXfrm>
    </dsp:sp>
    <dsp:sp modelId="{82779BF0-48A6-4472-8BD3-9C2EE8961076}">
      <dsp:nvSpPr>
        <dsp:cNvPr id="0" name=""/>
        <dsp:cNvSpPr/>
      </dsp:nvSpPr>
      <dsp:spPr>
        <a:xfrm>
          <a:off x="1397691" y="1096210"/>
          <a:ext cx="1143298" cy="7259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6FC979-744D-49B5-A8BE-502E7096E6FF}">
      <dsp:nvSpPr>
        <dsp:cNvPr id="0" name=""/>
        <dsp:cNvSpPr/>
      </dsp:nvSpPr>
      <dsp:spPr>
        <a:xfrm>
          <a:off x="1524724" y="1216892"/>
          <a:ext cx="1143298" cy="72599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/>
            <a:t>Oficina de Comunicaciones</a:t>
          </a:r>
          <a:endParaRPr lang="es-CO" sz="1000" b="1" kern="1200" dirty="0"/>
        </a:p>
      </dsp:txBody>
      <dsp:txXfrm>
        <a:off x="1545988" y="1238156"/>
        <a:ext cx="1100770" cy="6834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8A62C-73FB-45E8-9B9A-0859D3A4C23E}">
      <dsp:nvSpPr>
        <dsp:cNvPr id="0" name=""/>
        <dsp:cNvSpPr/>
      </dsp:nvSpPr>
      <dsp:spPr>
        <a:xfrm>
          <a:off x="3283455" y="403489"/>
          <a:ext cx="91440" cy="938454"/>
        </a:xfrm>
        <a:custGeom>
          <a:avLst/>
          <a:gdLst/>
          <a:ahLst/>
          <a:cxnLst/>
          <a:rect l="0" t="0" r="0" b="0"/>
          <a:pathLst>
            <a:path>
              <a:moveTo>
                <a:pt x="129940" y="0"/>
              </a:moveTo>
              <a:lnTo>
                <a:pt x="129940" y="938454"/>
              </a:lnTo>
              <a:lnTo>
                <a:pt x="45720" y="938454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4793B-3721-421A-9C80-A6D8A34518BB}">
      <dsp:nvSpPr>
        <dsp:cNvPr id="0" name=""/>
        <dsp:cNvSpPr/>
      </dsp:nvSpPr>
      <dsp:spPr>
        <a:xfrm>
          <a:off x="3367675" y="403489"/>
          <a:ext cx="91440" cy="3689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8965"/>
              </a:lnTo>
              <a:lnTo>
                <a:pt x="129940" y="368965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3F5E7-7DC1-4582-8A2F-259B48CB3F80}">
      <dsp:nvSpPr>
        <dsp:cNvPr id="0" name=""/>
        <dsp:cNvSpPr/>
      </dsp:nvSpPr>
      <dsp:spPr>
        <a:xfrm>
          <a:off x="3283455" y="403489"/>
          <a:ext cx="91440" cy="368965"/>
        </a:xfrm>
        <a:custGeom>
          <a:avLst/>
          <a:gdLst/>
          <a:ahLst/>
          <a:cxnLst/>
          <a:rect l="0" t="0" r="0" b="0"/>
          <a:pathLst>
            <a:path>
              <a:moveTo>
                <a:pt x="129940" y="0"/>
              </a:moveTo>
              <a:lnTo>
                <a:pt x="129940" y="368965"/>
              </a:lnTo>
              <a:lnTo>
                <a:pt x="45720" y="368965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B21529-8005-4838-A3AD-237C43DA1BCD}">
      <dsp:nvSpPr>
        <dsp:cNvPr id="0" name=""/>
        <dsp:cNvSpPr/>
      </dsp:nvSpPr>
      <dsp:spPr>
        <a:xfrm>
          <a:off x="3413395" y="403489"/>
          <a:ext cx="2601845" cy="1307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3199"/>
              </a:lnTo>
              <a:lnTo>
                <a:pt x="2601845" y="1223199"/>
              </a:lnTo>
              <a:lnTo>
                <a:pt x="2601845" y="1307419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9D342-B79E-4012-B8D1-8E000692026E}">
      <dsp:nvSpPr>
        <dsp:cNvPr id="0" name=""/>
        <dsp:cNvSpPr/>
      </dsp:nvSpPr>
      <dsp:spPr>
        <a:xfrm>
          <a:off x="3413395" y="403489"/>
          <a:ext cx="1647653" cy="1307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3199"/>
              </a:lnTo>
              <a:lnTo>
                <a:pt x="1647653" y="1223199"/>
              </a:lnTo>
              <a:lnTo>
                <a:pt x="1647653" y="1307419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BCC0F-F2AA-4E02-8518-36CDFBE8D8E2}">
      <dsp:nvSpPr>
        <dsp:cNvPr id="0" name=""/>
        <dsp:cNvSpPr/>
      </dsp:nvSpPr>
      <dsp:spPr>
        <a:xfrm>
          <a:off x="3673764" y="2111957"/>
          <a:ext cx="144305" cy="93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8454"/>
              </a:lnTo>
              <a:lnTo>
                <a:pt x="144305" y="938454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38F011-164A-40D1-A989-784675F8E8A5}">
      <dsp:nvSpPr>
        <dsp:cNvPr id="0" name=""/>
        <dsp:cNvSpPr/>
      </dsp:nvSpPr>
      <dsp:spPr>
        <a:xfrm>
          <a:off x="3673764" y="2111957"/>
          <a:ext cx="144305" cy="368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965"/>
              </a:lnTo>
              <a:lnTo>
                <a:pt x="144305" y="368965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63C5D-143C-4FAD-A7EA-C3109B11FDFE}">
      <dsp:nvSpPr>
        <dsp:cNvPr id="0" name=""/>
        <dsp:cNvSpPr/>
      </dsp:nvSpPr>
      <dsp:spPr>
        <a:xfrm>
          <a:off x="3413395" y="403489"/>
          <a:ext cx="581208" cy="1307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3199"/>
              </a:lnTo>
              <a:lnTo>
                <a:pt x="581208" y="1223199"/>
              </a:lnTo>
              <a:lnTo>
                <a:pt x="581208" y="1307419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364D0-40A7-487C-9214-7E6516C1C096}">
      <dsp:nvSpPr>
        <dsp:cNvPr id="0" name=""/>
        <dsp:cNvSpPr/>
      </dsp:nvSpPr>
      <dsp:spPr>
        <a:xfrm>
          <a:off x="2607287" y="2111957"/>
          <a:ext cx="120314" cy="93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8454"/>
              </a:lnTo>
              <a:lnTo>
                <a:pt x="120314" y="938454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820C2F-75B7-4B25-9D7A-2CDEF1D88F1A}">
      <dsp:nvSpPr>
        <dsp:cNvPr id="0" name=""/>
        <dsp:cNvSpPr/>
      </dsp:nvSpPr>
      <dsp:spPr>
        <a:xfrm>
          <a:off x="2607287" y="2111957"/>
          <a:ext cx="120314" cy="368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965"/>
              </a:lnTo>
              <a:lnTo>
                <a:pt x="120314" y="368965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5F5FC-DACA-4FBB-AB8B-F17B40AF5804}">
      <dsp:nvSpPr>
        <dsp:cNvPr id="0" name=""/>
        <dsp:cNvSpPr/>
      </dsp:nvSpPr>
      <dsp:spPr>
        <a:xfrm>
          <a:off x="2928126" y="403489"/>
          <a:ext cx="485269" cy="1307419"/>
        </a:xfrm>
        <a:custGeom>
          <a:avLst/>
          <a:gdLst/>
          <a:ahLst/>
          <a:cxnLst/>
          <a:rect l="0" t="0" r="0" b="0"/>
          <a:pathLst>
            <a:path>
              <a:moveTo>
                <a:pt x="485269" y="0"/>
              </a:moveTo>
              <a:lnTo>
                <a:pt x="485269" y="1223199"/>
              </a:lnTo>
              <a:lnTo>
                <a:pt x="0" y="1223199"/>
              </a:lnTo>
              <a:lnTo>
                <a:pt x="0" y="1307419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92F0A4-3134-4B99-A1A2-002BD3635F4E}">
      <dsp:nvSpPr>
        <dsp:cNvPr id="0" name=""/>
        <dsp:cNvSpPr/>
      </dsp:nvSpPr>
      <dsp:spPr>
        <a:xfrm>
          <a:off x="1499445" y="2111957"/>
          <a:ext cx="91440" cy="15079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07944"/>
              </a:lnTo>
              <a:lnTo>
                <a:pt x="133902" y="1507944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FF054-8483-438A-858F-B30DE13ED3E6}">
      <dsp:nvSpPr>
        <dsp:cNvPr id="0" name=""/>
        <dsp:cNvSpPr/>
      </dsp:nvSpPr>
      <dsp:spPr>
        <a:xfrm>
          <a:off x="1499445" y="2111957"/>
          <a:ext cx="91440" cy="9384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38454"/>
              </a:lnTo>
              <a:lnTo>
                <a:pt x="133902" y="938454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A80EE-849E-4D49-A4BD-A5386E3CEBE5}">
      <dsp:nvSpPr>
        <dsp:cNvPr id="0" name=""/>
        <dsp:cNvSpPr/>
      </dsp:nvSpPr>
      <dsp:spPr>
        <a:xfrm>
          <a:off x="1499445" y="2111957"/>
          <a:ext cx="91440" cy="3689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8965"/>
              </a:lnTo>
              <a:lnTo>
                <a:pt x="133902" y="368965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BC4707-8DDA-4370-9113-6179B5A5BE79}">
      <dsp:nvSpPr>
        <dsp:cNvPr id="0" name=""/>
        <dsp:cNvSpPr/>
      </dsp:nvSpPr>
      <dsp:spPr>
        <a:xfrm>
          <a:off x="1866004" y="403489"/>
          <a:ext cx="1547391" cy="1307419"/>
        </a:xfrm>
        <a:custGeom>
          <a:avLst/>
          <a:gdLst/>
          <a:ahLst/>
          <a:cxnLst/>
          <a:rect l="0" t="0" r="0" b="0"/>
          <a:pathLst>
            <a:path>
              <a:moveTo>
                <a:pt x="1547391" y="0"/>
              </a:moveTo>
              <a:lnTo>
                <a:pt x="1547391" y="1223199"/>
              </a:lnTo>
              <a:lnTo>
                <a:pt x="0" y="1223199"/>
              </a:lnTo>
              <a:lnTo>
                <a:pt x="0" y="1307419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2BE10-0AF1-4CEE-AADF-5AAEA05FDFAB}">
      <dsp:nvSpPr>
        <dsp:cNvPr id="0" name=""/>
        <dsp:cNvSpPr/>
      </dsp:nvSpPr>
      <dsp:spPr>
        <a:xfrm>
          <a:off x="376868" y="2111957"/>
          <a:ext cx="91440" cy="19408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0820"/>
              </a:lnTo>
              <a:lnTo>
                <a:pt x="133902" y="1940820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03854-2F23-4B5E-B6C5-1DEA3E39CCBA}">
      <dsp:nvSpPr>
        <dsp:cNvPr id="0" name=""/>
        <dsp:cNvSpPr/>
      </dsp:nvSpPr>
      <dsp:spPr>
        <a:xfrm>
          <a:off x="376868" y="2111957"/>
          <a:ext cx="91440" cy="13795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79532"/>
              </a:lnTo>
              <a:lnTo>
                <a:pt x="133902" y="137953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8A104-7EED-4E7E-B666-B0195C0B939E}">
      <dsp:nvSpPr>
        <dsp:cNvPr id="0" name=""/>
        <dsp:cNvSpPr/>
      </dsp:nvSpPr>
      <dsp:spPr>
        <a:xfrm>
          <a:off x="376868" y="2111957"/>
          <a:ext cx="91440" cy="8743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74370"/>
              </a:lnTo>
              <a:lnTo>
                <a:pt x="133902" y="874370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6D3129-5130-4528-8A10-0E161CFD8BB8}">
      <dsp:nvSpPr>
        <dsp:cNvPr id="0" name=""/>
        <dsp:cNvSpPr/>
      </dsp:nvSpPr>
      <dsp:spPr>
        <a:xfrm>
          <a:off x="376868" y="2111957"/>
          <a:ext cx="91440" cy="3689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8965"/>
              </a:lnTo>
              <a:lnTo>
                <a:pt x="133902" y="368965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4B497-356E-41E6-8993-91503AB963C1}">
      <dsp:nvSpPr>
        <dsp:cNvPr id="0" name=""/>
        <dsp:cNvSpPr/>
      </dsp:nvSpPr>
      <dsp:spPr>
        <a:xfrm>
          <a:off x="743428" y="403489"/>
          <a:ext cx="2669967" cy="1307419"/>
        </a:xfrm>
        <a:custGeom>
          <a:avLst/>
          <a:gdLst/>
          <a:ahLst/>
          <a:cxnLst/>
          <a:rect l="0" t="0" r="0" b="0"/>
          <a:pathLst>
            <a:path>
              <a:moveTo>
                <a:pt x="2669967" y="0"/>
              </a:moveTo>
              <a:lnTo>
                <a:pt x="2669967" y="1223199"/>
              </a:lnTo>
              <a:lnTo>
                <a:pt x="0" y="1223199"/>
              </a:lnTo>
              <a:lnTo>
                <a:pt x="0" y="1307419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32A4F-5300-40D2-B980-326C8D455986}">
      <dsp:nvSpPr>
        <dsp:cNvPr id="0" name=""/>
        <dsp:cNvSpPr/>
      </dsp:nvSpPr>
      <dsp:spPr>
        <a:xfrm>
          <a:off x="3012346" y="2440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>
              <a:latin typeface="Calibri" panose="020F0502020204030204" pitchFamily="34" charset="0"/>
            </a:rPr>
            <a:t>JEFE DE OFICINA</a:t>
          </a:r>
        </a:p>
      </dsp:txBody>
      <dsp:txXfrm>
        <a:off x="3012346" y="2440"/>
        <a:ext cx="802097" cy="401048"/>
      </dsp:txXfrm>
    </dsp:sp>
    <dsp:sp modelId="{DB1EB64F-8F3D-41AB-ADA6-1D22A5CAC284}">
      <dsp:nvSpPr>
        <dsp:cNvPr id="0" name=""/>
        <dsp:cNvSpPr/>
      </dsp:nvSpPr>
      <dsp:spPr>
        <a:xfrm>
          <a:off x="342379" y="1710908"/>
          <a:ext cx="802097" cy="401048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>
              <a:latin typeface="Calibri" panose="020F0502020204030204" pitchFamily="34" charset="0"/>
            </a:rPr>
            <a:t>SEGUIMIENTO</a:t>
          </a:r>
        </a:p>
      </dsp:txBody>
      <dsp:txXfrm>
        <a:off x="342379" y="1710908"/>
        <a:ext cx="802097" cy="401048"/>
      </dsp:txXfrm>
    </dsp:sp>
    <dsp:sp modelId="{5F5ACDE9-057C-482D-8264-532AB66AE02E}">
      <dsp:nvSpPr>
        <dsp:cNvPr id="0" name=""/>
        <dsp:cNvSpPr/>
      </dsp:nvSpPr>
      <dsp:spPr>
        <a:xfrm>
          <a:off x="510771" y="2280398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>
              <a:latin typeface="Calibri" panose="020F0502020204030204" pitchFamily="34" charset="0"/>
            </a:rPr>
            <a:t>PROFESIONAL 1</a:t>
          </a:r>
        </a:p>
      </dsp:txBody>
      <dsp:txXfrm>
        <a:off x="510771" y="2280398"/>
        <a:ext cx="802097" cy="401048"/>
      </dsp:txXfrm>
    </dsp:sp>
    <dsp:sp modelId="{6F53B3A2-B82F-4C74-BAAB-4142F3B7798F}">
      <dsp:nvSpPr>
        <dsp:cNvPr id="0" name=""/>
        <dsp:cNvSpPr/>
      </dsp:nvSpPr>
      <dsp:spPr>
        <a:xfrm>
          <a:off x="510771" y="2785804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>
              <a:latin typeface="Calibri" panose="020F0502020204030204" pitchFamily="34" charset="0"/>
            </a:rPr>
            <a:t>PROFESIONAL 2</a:t>
          </a:r>
        </a:p>
      </dsp:txBody>
      <dsp:txXfrm>
        <a:off x="510771" y="2785804"/>
        <a:ext cx="802097" cy="401048"/>
      </dsp:txXfrm>
    </dsp:sp>
    <dsp:sp modelId="{11B778CC-ECA7-471E-A6F2-01C797C03312}">
      <dsp:nvSpPr>
        <dsp:cNvPr id="0" name=""/>
        <dsp:cNvSpPr/>
      </dsp:nvSpPr>
      <dsp:spPr>
        <a:xfrm>
          <a:off x="510771" y="3290965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i="1" kern="1200" dirty="0">
              <a:latin typeface="Calibri" panose="020F0502020204030204" pitchFamily="34" charset="0"/>
            </a:rPr>
            <a:t>PROFESIONAL </a:t>
          </a:r>
          <a:r>
            <a:rPr lang="es-CO" sz="900" b="1" i="1" kern="1200" dirty="0" smtClean="0">
              <a:latin typeface="Calibri" panose="020F0502020204030204" pitchFamily="34" charset="0"/>
            </a:rPr>
            <a:t>3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  <a:sym typeface="Webdings"/>
            </a:rPr>
            <a:t></a:t>
          </a:r>
          <a:endParaRPr lang="es-CO" sz="900" b="1" i="1" kern="1200" dirty="0">
            <a:latin typeface="Calibri" panose="020F0502020204030204" pitchFamily="34" charset="0"/>
          </a:endParaRPr>
        </a:p>
      </dsp:txBody>
      <dsp:txXfrm>
        <a:off x="510771" y="3290965"/>
        <a:ext cx="802097" cy="401048"/>
      </dsp:txXfrm>
    </dsp:sp>
    <dsp:sp modelId="{6521504C-BFB2-4C91-BF43-3B0E22C6DC86}">
      <dsp:nvSpPr>
        <dsp:cNvPr id="0" name=""/>
        <dsp:cNvSpPr/>
      </dsp:nvSpPr>
      <dsp:spPr>
        <a:xfrm>
          <a:off x="510771" y="3852253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i="1" kern="1200" dirty="0">
              <a:latin typeface="Calibri" panose="020F0502020204030204" pitchFamily="34" charset="0"/>
            </a:rPr>
            <a:t>PROFESIONAL </a:t>
          </a:r>
          <a:r>
            <a:rPr lang="es-CO" sz="900" b="1" i="1" kern="1200" dirty="0" smtClean="0">
              <a:latin typeface="Calibri" panose="020F0502020204030204" pitchFamily="34" charset="0"/>
            </a:rPr>
            <a:t>4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  <a:sym typeface="Webdings"/>
            </a:rPr>
            <a:t></a:t>
          </a:r>
          <a:endParaRPr lang="es-CO" sz="900" b="1" i="1" kern="1200" dirty="0">
            <a:latin typeface="Calibri" panose="020F0502020204030204" pitchFamily="34" charset="0"/>
          </a:endParaRPr>
        </a:p>
      </dsp:txBody>
      <dsp:txXfrm>
        <a:off x="510771" y="3852253"/>
        <a:ext cx="802097" cy="401048"/>
      </dsp:txXfrm>
    </dsp:sp>
    <dsp:sp modelId="{F0220A48-2886-45C2-A99F-B05169711C96}">
      <dsp:nvSpPr>
        <dsp:cNvPr id="0" name=""/>
        <dsp:cNvSpPr/>
      </dsp:nvSpPr>
      <dsp:spPr>
        <a:xfrm>
          <a:off x="1464955" y="1710908"/>
          <a:ext cx="802097" cy="401048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>
              <a:latin typeface="Calibri" panose="020F0502020204030204" pitchFamily="34" charset="0"/>
            </a:rPr>
            <a:t>PROCESO </a:t>
          </a:r>
          <a:r>
            <a:rPr lang="es-CO" sz="900" b="1" kern="1200" dirty="0" smtClean="0">
              <a:latin typeface="Calibri" panose="020F0502020204030204" pitchFamily="34" charset="0"/>
            </a:rPr>
            <a:t>ADMIVO CONTRACTUAL 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1464955" y="1710908"/>
        <a:ext cx="802097" cy="401048"/>
      </dsp:txXfrm>
    </dsp:sp>
    <dsp:sp modelId="{E4AFB349-28AC-49E0-85C8-90B2FA8F1011}">
      <dsp:nvSpPr>
        <dsp:cNvPr id="0" name=""/>
        <dsp:cNvSpPr/>
      </dsp:nvSpPr>
      <dsp:spPr>
        <a:xfrm>
          <a:off x="1633347" y="2280398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DIRECTOR JURÍDICO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1633347" y="2280398"/>
        <a:ext cx="802097" cy="401048"/>
      </dsp:txXfrm>
    </dsp:sp>
    <dsp:sp modelId="{F6AA7C2D-979D-4D3B-930C-B09E892B2E50}">
      <dsp:nvSpPr>
        <dsp:cNvPr id="0" name=""/>
        <dsp:cNvSpPr/>
      </dsp:nvSpPr>
      <dsp:spPr>
        <a:xfrm>
          <a:off x="1633347" y="2849887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PROFESIONAL ADMIVO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1633347" y="2849887"/>
        <a:ext cx="802097" cy="401048"/>
      </dsp:txXfrm>
    </dsp:sp>
    <dsp:sp modelId="{C2665CF5-A3C8-4607-B5CC-3FC319598F42}">
      <dsp:nvSpPr>
        <dsp:cNvPr id="0" name=""/>
        <dsp:cNvSpPr/>
      </dsp:nvSpPr>
      <dsp:spPr>
        <a:xfrm>
          <a:off x="1633347" y="3419377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PROFESIONAL ESPECIALIZADO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50" b="1" kern="1200" dirty="0" smtClean="0">
              <a:latin typeface="Calibri" panose="020F0502020204030204" pitchFamily="34" charset="0"/>
            </a:rPr>
            <a:t>*</a:t>
          </a:r>
          <a:endParaRPr lang="es-CO" sz="1050" b="1" kern="1200" dirty="0">
            <a:latin typeface="Calibri" panose="020F0502020204030204" pitchFamily="34" charset="0"/>
          </a:endParaRPr>
        </a:p>
      </dsp:txBody>
      <dsp:txXfrm>
        <a:off x="1633347" y="3419377"/>
        <a:ext cx="802097" cy="401048"/>
      </dsp:txXfrm>
    </dsp:sp>
    <dsp:sp modelId="{CE75BE36-829A-4E3E-85ED-8D06CF37307C}">
      <dsp:nvSpPr>
        <dsp:cNvPr id="0" name=""/>
        <dsp:cNvSpPr/>
      </dsp:nvSpPr>
      <dsp:spPr>
        <a:xfrm>
          <a:off x="2527077" y="1710908"/>
          <a:ext cx="802097" cy="401048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>
              <a:latin typeface="Calibri" panose="020F0502020204030204" pitchFamily="34" charset="0"/>
            </a:rPr>
            <a:t>PROTOCOLO Y RELACIONES PUBLICAS</a:t>
          </a:r>
        </a:p>
      </dsp:txBody>
      <dsp:txXfrm>
        <a:off x="2527077" y="1710908"/>
        <a:ext cx="802097" cy="401048"/>
      </dsp:txXfrm>
    </dsp:sp>
    <dsp:sp modelId="{D648B533-EA98-4570-9171-AAC8973D0A35}">
      <dsp:nvSpPr>
        <dsp:cNvPr id="0" name=""/>
        <dsp:cNvSpPr/>
      </dsp:nvSpPr>
      <dsp:spPr>
        <a:xfrm>
          <a:off x="2727601" y="2280398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>
              <a:latin typeface="Calibri" panose="020F0502020204030204" pitchFamily="34" charset="0"/>
            </a:rPr>
            <a:t>COORDINADOR </a:t>
          </a:r>
          <a:r>
            <a:rPr lang="es-CO" sz="900" b="1" kern="1200" dirty="0" smtClean="0">
              <a:latin typeface="Calibri" panose="020F0502020204030204" pitchFamily="34" charset="0"/>
            </a:rPr>
            <a:t>PROTOCOLO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2727601" y="2280398"/>
        <a:ext cx="802097" cy="401048"/>
      </dsp:txXfrm>
    </dsp:sp>
    <dsp:sp modelId="{6E29B649-1BBE-4B7D-823F-CD0D429A9E6A}">
      <dsp:nvSpPr>
        <dsp:cNvPr id="0" name=""/>
        <dsp:cNvSpPr/>
      </dsp:nvSpPr>
      <dsp:spPr>
        <a:xfrm>
          <a:off x="2727601" y="2849887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COMUNICADOR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2727601" y="2849887"/>
        <a:ext cx="802097" cy="401048"/>
      </dsp:txXfrm>
    </dsp:sp>
    <dsp:sp modelId="{FEF11BF1-C05B-4FDF-925B-AF868910594B}">
      <dsp:nvSpPr>
        <dsp:cNvPr id="0" name=""/>
        <dsp:cNvSpPr/>
      </dsp:nvSpPr>
      <dsp:spPr>
        <a:xfrm>
          <a:off x="3593554" y="1710908"/>
          <a:ext cx="802097" cy="401048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AGENDA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3593554" y="1710908"/>
        <a:ext cx="802097" cy="401048"/>
      </dsp:txXfrm>
    </dsp:sp>
    <dsp:sp modelId="{229914A3-A9AA-474F-810A-E4937AA43B63}">
      <dsp:nvSpPr>
        <dsp:cNvPr id="0" name=""/>
        <dsp:cNvSpPr/>
      </dsp:nvSpPr>
      <dsp:spPr>
        <a:xfrm>
          <a:off x="3818069" y="2280398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TÉCNICO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3818069" y="2280398"/>
        <a:ext cx="802097" cy="401048"/>
      </dsp:txXfrm>
    </dsp:sp>
    <dsp:sp modelId="{57B4E8F0-5E5E-45F6-91FF-3AE82EB323A9}">
      <dsp:nvSpPr>
        <dsp:cNvPr id="0" name=""/>
        <dsp:cNvSpPr/>
      </dsp:nvSpPr>
      <dsp:spPr>
        <a:xfrm>
          <a:off x="3818069" y="2849887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TÉCNICO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3818069" y="2849887"/>
        <a:ext cx="802097" cy="401048"/>
      </dsp:txXfrm>
    </dsp:sp>
    <dsp:sp modelId="{E4A3F409-D5B2-4C14-9DB6-3D43B2CF17E3}">
      <dsp:nvSpPr>
        <dsp:cNvPr id="0" name=""/>
        <dsp:cNvSpPr/>
      </dsp:nvSpPr>
      <dsp:spPr>
        <a:xfrm>
          <a:off x="4660000" y="1710908"/>
          <a:ext cx="802097" cy="401048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>
              <a:latin typeface="Calibri" panose="020F0502020204030204" pitchFamily="34" charset="0"/>
            </a:rPr>
            <a:t>JUNTAS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>
              <a:latin typeface="Calibri" panose="020F0502020204030204" pitchFamily="34" charset="0"/>
            </a:rPr>
            <a:t> DIRECTIVAS</a:t>
          </a:r>
        </a:p>
      </dsp:txBody>
      <dsp:txXfrm>
        <a:off x="4660000" y="1710908"/>
        <a:ext cx="802097" cy="401048"/>
      </dsp:txXfrm>
    </dsp:sp>
    <dsp:sp modelId="{E2828F36-82A6-4A49-B739-DC768451CF9B}">
      <dsp:nvSpPr>
        <dsp:cNvPr id="0" name=""/>
        <dsp:cNvSpPr/>
      </dsp:nvSpPr>
      <dsp:spPr>
        <a:xfrm>
          <a:off x="5614191" y="1710908"/>
          <a:ext cx="802097" cy="401048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SECRETARÍA CONSEJO DE GOBIERNO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5614191" y="1710908"/>
        <a:ext cx="802097" cy="401048"/>
      </dsp:txXfrm>
    </dsp:sp>
    <dsp:sp modelId="{EF00B352-B047-451D-A4B6-397774C3906D}">
      <dsp:nvSpPr>
        <dsp:cNvPr id="0" name=""/>
        <dsp:cNvSpPr/>
      </dsp:nvSpPr>
      <dsp:spPr>
        <a:xfrm>
          <a:off x="2527077" y="571929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SECRETARIA EJECUTIVA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(1) 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2527077" y="571929"/>
        <a:ext cx="802097" cy="401048"/>
      </dsp:txXfrm>
    </dsp:sp>
    <dsp:sp modelId="{EC99E5DD-DE9A-4F29-A221-D8ACDBFB4046}">
      <dsp:nvSpPr>
        <dsp:cNvPr id="0" name=""/>
        <dsp:cNvSpPr/>
      </dsp:nvSpPr>
      <dsp:spPr>
        <a:xfrm>
          <a:off x="3497615" y="571929"/>
          <a:ext cx="1056651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>
              <a:latin typeface="Calibri" panose="020F0502020204030204" pitchFamily="34" charset="0"/>
            </a:rPr>
            <a:t>AUXILIARES </a:t>
          </a:r>
          <a:r>
            <a:rPr lang="es-CO" sz="900" b="1" kern="1200" dirty="0" smtClean="0">
              <a:latin typeface="Calibri" panose="020F0502020204030204" pitchFamily="34" charset="0"/>
            </a:rPr>
            <a:t>SERV </a:t>
          </a:r>
          <a:r>
            <a:rPr lang="es-CO" sz="900" b="1" kern="1200" dirty="0">
              <a:latin typeface="Calibri" panose="020F0502020204030204" pitchFamily="34" charset="0"/>
            </a:rPr>
            <a:t>GRALES Y </a:t>
          </a:r>
          <a:r>
            <a:rPr lang="es-CO" sz="900" b="1" kern="1200" dirty="0" smtClean="0">
              <a:latin typeface="Calibri" panose="020F0502020204030204" pitchFamily="34" charset="0"/>
            </a:rPr>
            <a:t>ADTIVOS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(8)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3497615" y="571929"/>
        <a:ext cx="1056651" cy="401048"/>
      </dsp:txXfrm>
    </dsp:sp>
    <dsp:sp modelId="{B0D3323D-99D7-4097-9B46-2D68FE14C952}">
      <dsp:nvSpPr>
        <dsp:cNvPr id="0" name=""/>
        <dsp:cNvSpPr/>
      </dsp:nvSpPr>
      <dsp:spPr>
        <a:xfrm>
          <a:off x="2527077" y="1141419"/>
          <a:ext cx="802097" cy="401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CONDUCTORES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</a:rPr>
            <a:t>(7)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2527077" y="1141419"/>
        <a:ext cx="802097" cy="4010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906A5-57E3-4CCF-BCE7-F2CE43C9F83E}">
      <dsp:nvSpPr>
        <dsp:cNvPr id="0" name=""/>
        <dsp:cNvSpPr/>
      </dsp:nvSpPr>
      <dsp:spPr>
        <a:xfrm>
          <a:off x="3833866" y="325783"/>
          <a:ext cx="234164" cy="448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203"/>
              </a:lnTo>
              <a:lnTo>
                <a:pt x="234164" y="448203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243B1-727F-4FBE-971C-1581D31D1906}">
      <dsp:nvSpPr>
        <dsp:cNvPr id="0" name=""/>
        <dsp:cNvSpPr/>
      </dsp:nvSpPr>
      <dsp:spPr>
        <a:xfrm>
          <a:off x="3590528" y="325783"/>
          <a:ext cx="243337" cy="448203"/>
        </a:xfrm>
        <a:custGeom>
          <a:avLst/>
          <a:gdLst/>
          <a:ahLst/>
          <a:cxnLst/>
          <a:rect l="0" t="0" r="0" b="0"/>
          <a:pathLst>
            <a:path>
              <a:moveTo>
                <a:pt x="243337" y="0"/>
              </a:moveTo>
              <a:lnTo>
                <a:pt x="243337" y="448203"/>
              </a:lnTo>
              <a:lnTo>
                <a:pt x="0" y="448203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88DF8E-7A43-4478-93FB-9F87BD9AD4F8}">
      <dsp:nvSpPr>
        <dsp:cNvPr id="0" name=""/>
        <dsp:cNvSpPr/>
      </dsp:nvSpPr>
      <dsp:spPr>
        <a:xfrm>
          <a:off x="6362991" y="1777170"/>
          <a:ext cx="91440" cy="356405"/>
        </a:xfrm>
        <a:custGeom>
          <a:avLst/>
          <a:gdLst/>
          <a:ahLst/>
          <a:cxnLst/>
          <a:rect l="0" t="0" r="0" b="0"/>
          <a:pathLst>
            <a:path>
              <a:moveTo>
                <a:pt x="92837" y="0"/>
              </a:moveTo>
              <a:lnTo>
                <a:pt x="92837" y="356405"/>
              </a:lnTo>
              <a:lnTo>
                <a:pt x="45720" y="356405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9BD4CC-C001-4FA9-A24E-1BDC196C7976}">
      <dsp:nvSpPr>
        <dsp:cNvPr id="0" name=""/>
        <dsp:cNvSpPr/>
      </dsp:nvSpPr>
      <dsp:spPr>
        <a:xfrm>
          <a:off x="3833866" y="325783"/>
          <a:ext cx="2621962" cy="966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4082"/>
              </a:lnTo>
              <a:lnTo>
                <a:pt x="2621962" y="864082"/>
              </a:lnTo>
              <a:lnTo>
                <a:pt x="2621962" y="966011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C2F5B-79DB-4DF7-A9E9-535F25111AA6}">
      <dsp:nvSpPr>
        <dsp:cNvPr id="0" name=""/>
        <dsp:cNvSpPr/>
      </dsp:nvSpPr>
      <dsp:spPr>
        <a:xfrm>
          <a:off x="5422252" y="1777170"/>
          <a:ext cx="91440" cy="363812"/>
        </a:xfrm>
        <a:custGeom>
          <a:avLst/>
          <a:gdLst/>
          <a:ahLst/>
          <a:cxnLst/>
          <a:rect l="0" t="0" r="0" b="0"/>
          <a:pathLst>
            <a:path>
              <a:moveTo>
                <a:pt x="108974" y="0"/>
              </a:moveTo>
              <a:lnTo>
                <a:pt x="108974" y="363812"/>
              </a:lnTo>
              <a:lnTo>
                <a:pt x="45720" y="36381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31A27-CE8D-4780-AD87-843E8E59519E}">
      <dsp:nvSpPr>
        <dsp:cNvPr id="0" name=""/>
        <dsp:cNvSpPr/>
      </dsp:nvSpPr>
      <dsp:spPr>
        <a:xfrm>
          <a:off x="3833866" y="325783"/>
          <a:ext cx="1697360" cy="966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4082"/>
              </a:lnTo>
              <a:lnTo>
                <a:pt x="1697360" y="864082"/>
              </a:lnTo>
              <a:lnTo>
                <a:pt x="1697360" y="966011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74749F-E8DB-4680-8229-8E0FEF95D24F}">
      <dsp:nvSpPr>
        <dsp:cNvPr id="0" name=""/>
        <dsp:cNvSpPr/>
      </dsp:nvSpPr>
      <dsp:spPr>
        <a:xfrm>
          <a:off x="4069917" y="1777170"/>
          <a:ext cx="294088" cy="375282"/>
        </a:xfrm>
        <a:custGeom>
          <a:avLst/>
          <a:gdLst/>
          <a:ahLst/>
          <a:cxnLst/>
          <a:rect l="0" t="0" r="0" b="0"/>
          <a:pathLst>
            <a:path>
              <a:moveTo>
                <a:pt x="294088" y="0"/>
              </a:moveTo>
              <a:lnTo>
                <a:pt x="294088" y="375282"/>
              </a:lnTo>
              <a:lnTo>
                <a:pt x="0" y="37528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E8841-1957-4C93-956E-82BFCBF3494E}">
      <dsp:nvSpPr>
        <dsp:cNvPr id="0" name=""/>
        <dsp:cNvSpPr/>
      </dsp:nvSpPr>
      <dsp:spPr>
        <a:xfrm>
          <a:off x="4364006" y="1777170"/>
          <a:ext cx="131300" cy="110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922"/>
              </a:lnTo>
              <a:lnTo>
                <a:pt x="131300" y="110092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56D334-80B4-40FD-B31A-610802E25DF1}">
      <dsp:nvSpPr>
        <dsp:cNvPr id="0" name=""/>
        <dsp:cNvSpPr/>
      </dsp:nvSpPr>
      <dsp:spPr>
        <a:xfrm>
          <a:off x="3833866" y="325783"/>
          <a:ext cx="530140" cy="966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4082"/>
              </a:lnTo>
              <a:lnTo>
                <a:pt x="530140" y="864082"/>
              </a:lnTo>
              <a:lnTo>
                <a:pt x="530140" y="966011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CA784C-5499-440E-91BD-AC5E33B89D4E}">
      <dsp:nvSpPr>
        <dsp:cNvPr id="0" name=""/>
        <dsp:cNvSpPr/>
      </dsp:nvSpPr>
      <dsp:spPr>
        <a:xfrm>
          <a:off x="3262020" y="1777170"/>
          <a:ext cx="125100" cy="375282"/>
        </a:xfrm>
        <a:custGeom>
          <a:avLst/>
          <a:gdLst/>
          <a:ahLst/>
          <a:cxnLst/>
          <a:rect l="0" t="0" r="0" b="0"/>
          <a:pathLst>
            <a:path>
              <a:moveTo>
                <a:pt x="125100" y="0"/>
              </a:moveTo>
              <a:lnTo>
                <a:pt x="125100" y="375282"/>
              </a:lnTo>
              <a:lnTo>
                <a:pt x="0" y="37528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23666-B725-4151-8F6A-029D2012F3E4}">
      <dsp:nvSpPr>
        <dsp:cNvPr id="0" name=""/>
        <dsp:cNvSpPr/>
      </dsp:nvSpPr>
      <dsp:spPr>
        <a:xfrm>
          <a:off x="3387121" y="325783"/>
          <a:ext cx="446744" cy="966011"/>
        </a:xfrm>
        <a:custGeom>
          <a:avLst/>
          <a:gdLst/>
          <a:ahLst/>
          <a:cxnLst/>
          <a:rect l="0" t="0" r="0" b="0"/>
          <a:pathLst>
            <a:path>
              <a:moveTo>
                <a:pt x="446744" y="0"/>
              </a:moveTo>
              <a:lnTo>
                <a:pt x="446744" y="864082"/>
              </a:lnTo>
              <a:lnTo>
                <a:pt x="0" y="864082"/>
              </a:lnTo>
              <a:lnTo>
                <a:pt x="0" y="966011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EB7B4-C516-4541-9839-982060221223}">
      <dsp:nvSpPr>
        <dsp:cNvPr id="0" name=""/>
        <dsp:cNvSpPr/>
      </dsp:nvSpPr>
      <dsp:spPr>
        <a:xfrm>
          <a:off x="2109157" y="1777170"/>
          <a:ext cx="101928" cy="375282"/>
        </a:xfrm>
        <a:custGeom>
          <a:avLst/>
          <a:gdLst/>
          <a:ahLst/>
          <a:cxnLst/>
          <a:rect l="0" t="0" r="0" b="0"/>
          <a:pathLst>
            <a:path>
              <a:moveTo>
                <a:pt x="101928" y="0"/>
              </a:moveTo>
              <a:lnTo>
                <a:pt x="101928" y="375282"/>
              </a:lnTo>
              <a:lnTo>
                <a:pt x="0" y="37528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E88B12-EED9-4450-A5C6-AAE57E131D7F}">
      <dsp:nvSpPr>
        <dsp:cNvPr id="0" name=""/>
        <dsp:cNvSpPr/>
      </dsp:nvSpPr>
      <dsp:spPr>
        <a:xfrm>
          <a:off x="2211086" y="1777170"/>
          <a:ext cx="112417" cy="24446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4638"/>
              </a:lnTo>
              <a:lnTo>
                <a:pt x="112417" y="2444638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6BC713-4E59-48A6-8B70-A58A9F21BE64}">
      <dsp:nvSpPr>
        <dsp:cNvPr id="0" name=""/>
        <dsp:cNvSpPr/>
      </dsp:nvSpPr>
      <dsp:spPr>
        <a:xfrm>
          <a:off x="2211086" y="1777170"/>
          <a:ext cx="112417" cy="1879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9274"/>
              </a:lnTo>
              <a:lnTo>
                <a:pt x="112417" y="1879274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87DFD0-3588-4016-A8F3-9C3248A587A8}">
      <dsp:nvSpPr>
        <dsp:cNvPr id="0" name=""/>
        <dsp:cNvSpPr/>
      </dsp:nvSpPr>
      <dsp:spPr>
        <a:xfrm>
          <a:off x="2211086" y="1777170"/>
          <a:ext cx="112417" cy="1190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0042"/>
              </a:lnTo>
              <a:lnTo>
                <a:pt x="112417" y="119004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EE4E3-4A81-4C52-B539-2052E21D4819}">
      <dsp:nvSpPr>
        <dsp:cNvPr id="0" name=""/>
        <dsp:cNvSpPr/>
      </dsp:nvSpPr>
      <dsp:spPr>
        <a:xfrm>
          <a:off x="2211086" y="325783"/>
          <a:ext cx="1622779" cy="966011"/>
        </a:xfrm>
        <a:custGeom>
          <a:avLst/>
          <a:gdLst/>
          <a:ahLst/>
          <a:cxnLst/>
          <a:rect l="0" t="0" r="0" b="0"/>
          <a:pathLst>
            <a:path>
              <a:moveTo>
                <a:pt x="1622779" y="0"/>
              </a:moveTo>
              <a:lnTo>
                <a:pt x="1622779" y="864082"/>
              </a:lnTo>
              <a:lnTo>
                <a:pt x="0" y="864082"/>
              </a:lnTo>
              <a:lnTo>
                <a:pt x="0" y="966011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94214-7A89-4288-8FF4-7045E6EAB5C7}">
      <dsp:nvSpPr>
        <dsp:cNvPr id="0" name=""/>
        <dsp:cNvSpPr/>
      </dsp:nvSpPr>
      <dsp:spPr>
        <a:xfrm>
          <a:off x="616863" y="1777170"/>
          <a:ext cx="101678" cy="375282"/>
        </a:xfrm>
        <a:custGeom>
          <a:avLst/>
          <a:gdLst/>
          <a:ahLst/>
          <a:cxnLst/>
          <a:rect l="0" t="0" r="0" b="0"/>
          <a:pathLst>
            <a:path>
              <a:moveTo>
                <a:pt x="101678" y="0"/>
              </a:moveTo>
              <a:lnTo>
                <a:pt x="101678" y="375282"/>
              </a:lnTo>
              <a:lnTo>
                <a:pt x="0" y="375282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9EDCDE-E3FA-4ADD-B52A-0A611D2B3B72}">
      <dsp:nvSpPr>
        <dsp:cNvPr id="0" name=""/>
        <dsp:cNvSpPr/>
      </dsp:nvSpPr>
      <dsp:spPr>
        <a:xfrm>
          <a:off x="718541" y="1777170"/>
          <a:ext cx="153507" cy="2442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2979"/>
              </a:lnTo>
              <a:lnTo>
                <a:pt x="153507" y="2442979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C0E3B0-AD03-4BDA-8E89-0E40843F3CD3}">
      <dsp:nvSpPr>
        <dsp:cNvPr id="0" name=""/>
        <dsp:cNvSpPr/>
      </dsp:nvSpPr>
      <dsp:spPr>
        <a:xfrm>
          <a:off x="718541" y="1777170"/>
          <a:ext cx="151342" cy="1862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2975"/>
              </a:lnTo>
              <a:lnTo>
                <a:pt x="151342" y="1862975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9CB1A1-509B-43D1-B2A5-7CD014E32C8C}">
      <dsp:nvSpPr>
        <dsp:cNvPr id="0" name=""/>
        <dsp:cNvSpPr/>
      </dsp:nvSpPr>
      <dsp:spPr>
        <a:xfrm>
          <a:off x="718541" y="1777170"/>
          <a:ext cx="151342" cy="1198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8026"/>
              </a:lnTo>
              <a:lnTo>
                <a:pt x="151342" y="1198026"/>
              </a:lnTo>
            </a:path>
          </a:pathLst>
        </a:custGeom>
        <a:noFill/>
        <a:ln w="264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646627-ABF7-4867-BBE8-184FCE865A9C}">
      <dsp:nvSpPr>
        <dsp:cNvPr id="0" name=""/>
        <dsp:cNvSpPr/>
      </dsp:nvSpPr>
      <dsp:spPr>
        <a:xfrm>
          <a:off x="718541" y="325783"/>
          <a:ext cx="3115324" cy="966011"/>
        </a:xfrm>
        <a:custGeom>
          <a:avLst/>
          <a:gdLst/>
          <a:ahLst/>
          <a:cxnLst/>
          <a:rect l="0" t="0" r="0" b="0"/>
          <a:pathLst>
            <a:path>
              <a:moveTo>
                <a:pt x="3115324" y="0"/>
              </a:moveTo>
              <a:lnTo>
                <a:pt x="3115324" y="864082"/>
              </a:lnTo>
              <a:lnTo>
                <a:pt x="0" y="864082"/>
              </a:lnTo>
              <a:lnTo>
                <a:pt x="0" y="966011"/>
              </a:lnTo>
            </a:path>
          </a:pathLst>
        </a:custGeom>
        <a:noFill/>
        <a:ln w="26425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D5F34-AD27-4B4F-A53D-7A66D7F7466F}">
      <dsp:nvSpPr>
        <dsp:cNvPr id="0" name=""/>
        <dsp:cNvSpPr/>
      </dsp:nvSpPr>
      <dsp:spPr>
        <a:xfrm>
          <a:off x="3204611" y="0"/>
          <a:ext cx="1258509" cy="3257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GOBERNADOR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3204611" y="0"/>
        <a:ext cx="1258509" cy="325783"/>
      </dsp:txXfrm>
    </dsp:sp>
    <dsp:sp modelId="{69D91150-A1E8-4CB6-81B9-B02D1990C585}">
      <dsp:nvSpPr>
        <dsp:cNvPr id="0" name=""/>
        <dsp:cNvSpPr/>
      </dsp:nvSpPr>
      <dsp:spPr>
        <a:xfrm>
          <a:off x="366959" y="1291795"/>
          <a:ext cx="703162" cy="485374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ANTIOQUIA LEGAL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366959" y="1291795"/>
        <a:ext cx="703162" cy="485374"/>
      </dsp:txXfrm>
    </dsp:sp>
    <dsp:sp modelId="{56D9C398-3AB0-41B1-807B-15B6BB502466}">
      <dsp:nvSpPr>
        <dsp:cNvPr id="0" name=""/>
        <dsp:cNvSpPr/>
      </dsp:nvSpPr>
      <dsp:spPr>
        <a:xfrm>
          <a:off x="869883" y="2732509"/>
          <a:ext cx="797723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AUXILIAR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869883" y="2732509"/>
        <a:ext cx="797723" cy="485374"/>
      </dsp:txXfrm>
    </dsp:sp>
    <dsp:sp modelId="{DB23796C-DA1A-47B8-AF9D-C116275F95DF}">
      <dsp:nvSpPr>
        <dsp:cNvPr id="0" name=""/>
        <dsp:cNvSpPr/>
      </dsp:nvSpPr>
      <dsp:spPr>
        <a:xfrm>
          <a:off x="869883" y="3397458"/>
          <a:ext cx="797723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TÉCNICO OPERATIVO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(2)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869883" y="3397458"/>
        <a:ext cx="797723" cy="485374"/>
      </dsp:txXfrm>
    </dsp:sp>
    <dsp:sp modelId="{5DBE3231-294F-40D3-95A7-A5F16E188C02}">
      <dsp:nvSpPr>
        <dsp:cNvPr id="0" name=""/>
        <dsp:cNvSpPr/>
      </dsp:nvSpPr>
      <dsp:spPr>
        <a:xfrm>
          <a:off x="872048" y="3977462"/>
          <a:ext cx="794121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700" b="1" kern="1200" dirty="0" smtClean="0">
              <a:latin typeface="Calibri" panose="020F0502020204030204" pitchFamily="34" charset="0"/>
            </a:rPr>
            <a:t>PROFESIONAL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700" b="1" kern="1200" dirty="0" smtClean="0">
              <a:latin typeface="Calibri" panose="020F0502020204030204" pitchFamily="34" charset="0"/>
            </a:rPr>
            <a:t>ESPECIALIZADO</a:t>
          </a:r>
          <a:endParaRPr lang="es-CO" sz="700" b="1" kern="1200" dirty="0">
            <a:latin typeface="Calibri" panose="020F0502020204030204" pitchFamily="34" charset="0"/>
          </a:endParaRPr>
        </a:p>
      </dsp:txBody>
      <dsp:txXfrm>
        <a:off x="872048" y="3977462"/>
        <a:ext cx="794121" cy="485374"/>
      </dsp:txXfrm>
    </dsp:sp>
    <dsp:sp modelId="{9D3F5E90-D53D-4AC1-B922-514BFD1BBD76}">
      <dsp:nvSpPr>
        <dsp:cNvPr id="0" name=""/>
        <dsp:cNvSpPr/>
      </dsp:nvSpPr>
      <dsp:spPr>
        <a:xfrm>
          <a:off x="0" y="1909764"/>
          <a:ext cx="616863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GERENTE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0" y="1909764"/>
        <a:ext cx="616863" cy="485374"/>
      </dsp:txXfrm>
    </dsp:sp>
    <dsp:sp modelId="{03083B09-C460-41B4-957E-3013BA9FE342}">
      <dsp:nvSpPr>
        <dsp:cNvPr id="0" name=""/>
        <dsp:cNvSpPr/>
      </dsp:nvSpPr>
      <dsp:spPr>
        <a:xfrm>
          <a:off x="1836362" y="1291795"/>
          <a:ext cx="749448" cy="485374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MUJERES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 DIGITALES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1836362" y="1291795"/>
        <a:ext cx="749448" cy="485374"/>
      </dsp:txXfrm>
    </dsp:sp>
    <dsp:sp modelId="{3A4D35FC-B08B-463B-BFA0-F3AF1079ABF2}">
      <dsp:nvSpPr>
        <dsp:cNvPr id="0" name=""/>
        <dsp:cNvSpPr/>
      </dsp:nvSpPr>
      <dsp:spPr>
        <a:xfrm>
          <a:off x="2323503" y="2724525"/>
          <a:ext cx="872801" cy="485374"/>
        </a:xfrm>
        <a:prstGeom prst="rect">
          <a:avLst/>
        </a:prstGeom>
        <a:solidFill>
          <a:schemeClr val="bg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PROFESIONAL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50" b="1" kern="1200" dirty="0" smtClean="0">
              <a:latin typeface="Calibri" panose="020F0502020204030204" pitchFamily="34" charset="0"/>
            </a:rPr>
            <a:t>*</a:t>
          </a:r>
          <a:endParaRPr lang="es-CO" sz="1050" b="1" kern="1200" dirty="0">
            <a:latin typeface="Calibri" panose="020F0502020204030204" pitchFamily="34" charset="0"/>
          </a:endParaRPr>
        </a:p>
      </dsp:txBody>
      <dsp:txXfrm>
        <a:off x="2323503" y="2724525"/>
        <a:ext cx="872801" cy="485374"/>
      </dsp:txXfrm>
    </dsp:sp>
    <dsp:sp modelId="{B3288A87-6637-40EC-92A7-6F91FA504F05}">
      <dsp:nvSpPr>
        <dsp:cNvPr id="0" name=""/>
        <dsp:cNvSpPr/>
      </dsp:nvSpPr>
      <dsp:spPr>
        <a:xfrm>
          <a:off x="2323503" y="3413757"/>
          <a:ext cx="872801" cy="485374"/>
        </a:xfrm>
        <a:prstGeom prst="rect">
          <a:avLst/>
        </a:prstGeom>
        <a:solidFill>
          <a:schemeClr val="bg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PROFESIONAL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900" b="1" kern="1200" dirty="0" smtClean="0">
              <a:latin typeface="Calibri" panose="020F0502020204030204" pitchFamily="34" charset="0"/>
              <a:sym typeface="Webdings"/>
            </a:rPr>
            <a:t>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2323503" y="3413757"/>
        <a:ext cx="872801" cy="485374"/>
      </dsp:txXfrm>
    </dsp:sp>
    <dsp:sp modelId="{68B9B972-5480-4683-B621-CFB44F068570}">
      <dsp:nvSpPr>
        <dsp:cNvPr id="0" name=""/>
        <dsp:cNvSpPr/>
      </dsp:nvSpPr>
      <dsp:spPr>
        <a:xfrm>
          <a:off x="2323503" y="3979121"/>
          <a:ext cx="872801" cy="485374"/>
        </a:xfrm>
        <a:prstGeom prst="rect">
          <a:avLst/>
        </a:prstGeom>
        <a:solidFill>
          <a:schemeClr val="bg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PROFESIONAL</a:t>
          </a:r>
          <a:endParaRPr lang="es-CO" sz="900" b="1" kern="1200" dirty="0">
            <a:latin typeface="Calibri" panose="020F0502020204030204" pitchFamily="34" charset="0"/>
          </a:endParaRPr>
        </a:p>
      </dsp:txBody>
      <dsp:txXfrm>
        <a:off x="2323503" y="3979121"/>
        <a:ext cx="872801" cy="485374"/>
      </dsp:txXfrm>
    </dsp:sp>
    <dsp:sp modelId="{3D5DEC34-8708-4AD8-BD9E-1FAF1048634A}">
      <dsp:nvSpPr>
        <dsp:cNvPr id="0" name=""/>
        <dsp:cNvSpPr/>
      </dsp:nvSpPr>
      <dsp:spPr>
        <a:xfrm>
          <a:off x="1564091" y="1909764"/>
          <a:ext cx="545066" cy="485374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i="1" kern="1200" dirty="0" smtClean="0">
              <a:latin typeface="Calibri" panose="020F0502020204030204" pitchFamily="34" charset="0"/>
            </a:rPr>
            <a:t>ASESOR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b="1" kern="1200" dirty="0" smtClean="0">
              <a:latin typeface="Calibri" panose="020F0502020204030204" pitchFamily="34" charset="0"/>
            </a:rPr>
            <a:t>*</a:t>
          </a:r>
          <a:endParaRPr lang="es-CO" sz="800" b="1" i="1" kern="1200" dirty="0">
            <a:latin typeface="Calibri" panose="020F0502020204030204" pitchFamily="34" charset="0"/>
          </a:endParaRPr>
        </a:p>
      </dsp:txBody>
      <dsp:txXfrm>
        <a:off x="1564091" y="1909764"/>
        <a:ext cx="545066" cy="485374"/>
      </dsp:txXfrm>
    </dsp:sp>
    <dsp:sp modelId="{4C336AE5-B8AC-446B-B91F-5F679D024BF6}">
      <dsp:nvSpPr>
        <dsp:cNvPr id="0" name=""/>
        <dsp:cNvSpPr/>
      </dsp:nvSpPr>
      <dsp:spPr>
        <a:xfrm>
          <a:off x="3056008" y="1291795"/>
          <a:ext cx="662226" cy="485374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EMPRESAS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3056008" y="1291795"/>
        <a:ext cx="662226" cy="485374"/>
      </dsp:txXfrm>
    </dsp:sp>
    <dsp:sp modelId="{A1141AB2-2DB3-4F0E-A33A-EC6B934BE6BC}">
      <dsp:nvSpPr>
        <dsp:cNvPr id="0" name=""/>
        <dsp:cNvSpPr/>
      </dsp:nvSpPr>
      <dsp:spPr>
        <a:xfrm>
          <a:off x="2672736" y="1909764"/>
          <a:ext cx="589284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ASESOR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2672736" y="1909764"/>
        <a:ext cx="589284" cy="485374"/>
      </dsp:txXfrm>
    </dsp:sp>
    <dsp:sp modelId="{82D6F374-31F3-4E79-B9A1-8AA930689B5E}">
      <dsp:nvSpPr>
        <dsp:cNvPr id="0" name=""/>
        <dsp:cNvSpPr/>
      </dsp:nvSpPr>
      <dsp:spPr>
        <a:xfrm>
          <a:off x="4032893" y="1291795"/>
          <a:ext cx="662226" cy="485374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PREPAR. PARA LA PAZ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4032893" y="1291795"/>
        <a:ext cx="662226" cy="485374"/>
      </dsp:txXfrm>
    </dsp:sp>
    <dsp:sp modelId="{4A38B047-1F1A-4F6B-A27A-F1F1CB5A7157}">
      <dsp:nvSpPr>
        <dsp:cNvPr id="0" name=""/>
        <dsp:cNvSpPr/>
      </dsp:nvSpPr>
      <dsp:spPr>
        <a:xfrm>
          <a:off x="4495306" y="2635405"/>
          <a:ext cx="741895" cy="485374"/>
        </a:xfrm>
        <a:prstGeom prst="rect">
          <a:avLst/>
        </a:prstGeom>
        <a:solidFill>
          <a:schemeClr val="bg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PROFESIONAL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4495306" y="2635405"/>
        <a:ext cx="741895" cy="485374"/>
      </dsp:txXfrm>
    </dsp:sp>
    <dsp:sp modelId="{FFA6C61C-DBE8-4360-8CAA-D42AA36BE324}">
      <dsp:nvSpPr>
        <dsp:cNvPr id="0" name=""/>
        <dsp:cNvSpPr/>
      </dsp:nvSpPr>
      <dsp:spPr>
        <a:xfrm>
          <a:off x="3494612" y="1909764"/>
          <a:ext cx="575305" cy="485374"/>
        </a:xfrm>
        <a:prstGeom prst="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ASESOR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3494612" y="1909764"/>
        <a:ext cx="575305" cy="485374"/>
      </dsp:txXfrm>
    </dsp:sp>
    <dsp:sp modelId="{945EFD80-A903-42EC-9FEF-B4DAADA3ABA1}">
      <dsp:nvSpPr>
        <dsp:cNvPr id="0" name=""/>
        <dsp:cNvSpPr/>
      </dsp:nvSpPr>
      <dsp:spPr>
        <a:xfrm>
          <a:off x="5136757" y="1291795"/>
          <a:ext cx="788938" cy="485374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PARQUES EDUCATIVOS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5136757" y="1291795"/>
        <a:ext cx="788938" cy="485374"/>
      </dsp:txXfrm>
    </dsp:sp>
    <dsp:sp modelId="{4DE00905-7ECA-4476-AED8-3ED06433C9C5}">
      <dsp:nvSpPr>
        <dsp:cNvPr id="0" name=""/>
        <dsp:cNvSpPr/>
      </dsp:nvSpPr>
      <dsp:spPr>
        <a:xfrm>
          <a:off x="4886415" y="1898295"/>
          <a:ext cx="581556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GERENTE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4886415" y="1898295"/>
        <a:ext cx="581556" cy="485374"/>
      </dsp:txXfrm>
    </dsp:sp>
    <dsp:sp modelId="{CDD78074-1B76-463E-AA90-7D0FF4FA37E1}">
      <dsp:nvSpPr>
        <dsp:cNvPr id="0" name=""/>
        <dsp:cNvSpPr/>
      </dsp:nvSpPr>
      <dsp:spPr>
        <a:xfrm>
          <a:off x="6070897" y="1291795"/>
          <a:ext cx="769862" cy="485374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PLAN INTEGRAL DE URABA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6070897" y="1291795"/>
        <a:ext cx="769862" cy="485374"/>
      </dsp:txXfrm>
    </dsp:sp>
    <dsp:sp modelId="{4A901234-6856-4630-8CA1-68C194CA21CC}">
      <dsp:nvSpPr>
        <dsp:cNvPr id="0" name=""/>
        <dsp:cNvSpPr/>
      </dsp:nvSpPr>
      <dsp:spPr>
        <a:xfrm>
          <a:off x="5869236" y="1890888"/>
          <a:ext cx="539474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ASESOR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5869236" y="1890888"/>
        <a:ext cx="539474" cy="485374"/>
      </dsp:txXfrm>
    </dsp:sp>
    <dsp:sp modelId="{3C6C3C0C-6F1E-430F-A9F1-B7924AC87191}">
      <dsp:nvSpPr>
        <dsp:cNvPr id="0" name=""/>
        <dsp:cNvSpPr/>
      </dsp:nvSpPr>
      <dsp:spPr>
        <a:xfrm>
          <a:off x="2619778" y="531299"/>
          <a:ext cx="970749" cy="485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PROFESIONAL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smtClean="0">
              <a:latin typeface="Calibri" panose="020F0502020204030204" pitchFamily="34" charset="0"/>
              <a:sym typeface="Webdings"/>
            </a:rPr>
            <a:t></a:t>
          </a:r>
          <a:r>
            <a:rPr lang="es-CO" sz="800" b="1" kern="1200" smtClean="0">
              <a:latin typeface="Calibri" panose="020F0502020204030204" pitchFamily="34" charset="0"/>
            </a:rPr>
            <a:t> 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2619778" y="531299"/>
        <a:ext cx="970749" cy="485374"/>
      </dsp:txXfrm>
    </dsp:sp>
    <dsp:sp modelId="{162D691F-E36F-4B9C-9837-A5256B45CB1C}">
      <dsp:nvSpPr>
        <dsp:cNvPr id="0" name=""/>
        <dsp:cNvSpPr/>
      </dsp:nvSpPr>
      <dsp:spPr>
        <a:xfrm>
          <a:off x="4068030" y="531299"/>
          <a:ext cx="970749" cy="48537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800" b="1" kern="1200" dirty="0" smtClean="0">
              <a:latin typeface="Calibri" panose="020F0502020204030204" pitchFamily="34" charset="0"/>
            </a:rPr>
            <a:t>ASISTENTE </a:t>
          </a:r>
          <a:endParaRPr lang="es-CO" sz="800" b="1" kern="1200" dirty="0">
            <a:latin typeface="Calibri" panose="020F0502020204030204" pitchFamily="34" charset="0"/>
          </a:endParaRPr>
        </a:p>
      </dsp:txBody>
      <dsp:txXfrm>
        <a:off x="4068030" y="531299"/>
        <a:ext cx="970749" cy="485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56413-037F-4CC3-90DC-E90E4EA19165}" type="datetimeFigureOut">
              <a:rPr lang="es-CO" smtClean="0"/>
              <a:t>20/11/2015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027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C996-E496-4B6A-8561-99F537E382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0508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CD0C4AB8-25BE-445F-8073-7AAC05BD37FF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D566074-CEC2-4EBF-B1F3-E97A96BEB2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0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0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440055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44005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449574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41833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5"/>
            <a:ext cx="2139696" cy="31827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0" y="195486"/>
            <a:ext cx="9144000" cy="540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2123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s-CO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Proceso de Empalme</a:t>
            </a:r>
          </a:p>
          <a:p>
            <a:pPr algn="ctr"/>
            <a:r>
              <a:rPr lang="es-CO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Noviembre 19-2015</a:t>
            </a:r>
            <a:endParaRPr lang="es-CO" sz="32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Picture 2" descr="D:\MALZATER\My Documents\Gobernacion\Comunicaciones\Logos\logo-gobernació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9000" contras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56176" y="483518"/>
            <a:ext cx="2865059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Oficina Privada</a:t>
            </a:r>
            <a:endParaRPr lang="es-CO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149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00150"/>
            <a:ext cx="5915000" cy="3747864"/>
          </a:xfrm>
        </p:spPr>
        <p:txBody>
          <a:bodyPr>
            <a:normAutofit lnSpcReduction="10000"/>
          </a:bodyPr>
          <a:lstStyle/>
          <a:p>
            <a:r>
              <a:rPr lang="es-CO" sz="2000" dirty="0" smtClean="0">
                <a:latin typeface="Calibri" panose="020F0502020204030204" pitchFamily="34" charset="0"/>
              </a:rPr>
              <a:t>El Despacho del Gobernador contaba en su estructura sólo con una Oficina de Comunicaciones. No existía en la estructura una Oficina o Secretaría Privada.  </a:t>
            </a:r>
          </a:p>
          <a:p>
            <a:endParaRPr lang="es-CO" sz="2000" dirty="0" smtClean="0">
              <a:latin typeface="Calibri" panose="020F0502020204030204" pitchFamily="34" charset="0"/>
            </a:endParaRPr>
          </a:p>
          <a:p>
            <a:r>
              <a:rPr lang="es-CO" sz="2000" dirty="0" smtClean="0">
                <a:latin typeface="Calibri" panose="020F0502020204030204" pitchFamily="34" charset="0"/>
              </a:rPr>
              <a:t>La plata del despacho (excluyendo comunicaciones) era de 106 cargos. Algunos ejercían sus funciones materiales en otras dependencias.</a:t>
            </a:r>
          </a:p>
          <a:p>
            <a:endParaRPr lang="es-CO" sz="2000" dirty="0" smtClean="0">
              <a:latin typeface="Calibri" panose="020F0502020204030204" pitchFamily="34" charset="0"/>
            </a:endParaRPr>
          </a:p>
          <a:p>
            <a:r>
              <a:rPr lang="es-CO" sz="2000" dirty="0" smtClean="0">
                <a:latin typeface="Calibri" panose="020F0502020204030204" pitchFamily="34" charset="0"/>
              </a:rPr>
              <a:t>Pertenecían al despacho los proyectos Laboratorio de paz de oriente, Alianza Antioquia por la equidad, y la Corporación Antioquia Mía. </a:t>
            </a:r>
            <a:endParaRPr lang="es-CO" sz="2000" dirty="0">
              <a:latin typeface="Calibri" panose="020F0502020204030204" pitchFamily="34" charset="0"/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143580972"/>
              </p:ext>
            </p:extLst>
          </p:nvPr>
        </p:nvGraphicFramePr>
        <p:xfrm>
          <a:off x="7237051" y="2499742"/>
          <a:ext cx="1512168" cy="1854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539552" y="303498"/>
            <a:ext cx="8229600" cy="5400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 smtClean="0">
                <a:latin typeface="Calibri" panose="020F0502020204030204" pitchFamily="34" charset="0"/>
              </a:rPr>
              <a:t>Qué encontramos?</a:t>
            </a:r>
            <a:endParaRPr lang="es-CO" b="1" dirty="0">
              <a:latin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208369" y="2067694"/>
            <a:ext cx="1569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dirty="0" smtClean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Estructura Inicial</a:t>
            </a:r>
            <a:endParaRPr lang="es-CO" sz="1600" dirty="0">
              <a:solidFill>
                <a:schemeClr val="accent6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26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843558"/>
            <a:ext cx="5616624" cy="4032448"/>
          </a:xfrm>
        </p:spPr>
        <p:txBody>
          <a:bodyPr>
            <a:normAutofit fontScale="92500" lnSpcReduction="10000"/>
          </a:bodyPr>
          <a:lstStyle/>
          <a:p>
            <a:r>
              <a:rPr lang="es-CO" sz="1700" dirty="0" smtClean="0">
                <a:latin typeface="Calibri" panose="020F0502020204030204" pitchFamily="34" charset="0"/>
              </a:rPr>
              <a:t>Creación de la oficina privada con la Ordenanza 08 del 9 de mayo de 2013 con funciones específicas para apoyo al Gobernador y un equipo administrativo y contractual para dar soporte al Despacho del Gobernador. </a:t>
            </a:r>
          </a:p>
          <a:p>
            <a:endParaRPr lang="es-CO" sz="1700" dirty="0" smtClean="0">
              <a:latin typeface="Calibri" panose="020F0502020204030204" pitchFamily="34" charset="0"/>
            </a:endParaRPr>
          </a:p>
          <a:p>
            <a:r>
              <a:rPr lang="es-CO" sz="1700" dirty="0" smtClean="0">
                <a:latin typeface="Calibri" panose="020F0502020204030204" pitchFamily="34" charset="0"/>
              </a:rPr>
              <a:t>Ajuste de la planta de conformidad con las necesidades, se redefinieron roles y se redujo la planta </a:t>
            </a:r>
            <a:r>
              <a:rPr lang="es-CO" sz="1700" smtClean="0">
                <a:latin typeface="Calibri" panose="020F0502020204030204" pitchFamily="34" charset="0"/>
              </a:rPr>
              <a:t>de 106 </a:t>
            </a:r>
            <a:r>
              <a:rPr lang="es-CO" sz="1700" dirty="0" smtClean="0">
                <a:latin typeface="Calibri" panose="020F0502020204030204" pitchFamily="34" charset="0"/>
              </a:rPr>
              <a:t>a 44 cargos.</a:t>
            </a:r>
          </a:p>
          <a:p>
            <a:endParaRPr lang="es-CO" sz="1700" dirty="0">
              <a:latin typeface="Calibri" panose="020F0502020204030204" pitchFamily="34" charset="0"/>
            </a:endParaRPr>
          </a:p>
          <a:p>
            <a:r>
              <a:rPr lang="es-CO" sz="1700" dirty="0" smtClean="0">
                <a:latin typeface="Calibri" panose="020F0502020204030204" pitchFamily="34" charset="0"/>
              </a:rPr>
              <a:t>Consolidación de un equipo administrativo, de seguimiento y de apoyo para dar soporte al Gobernador. </a:t>
            </a:r>
          </a:p>
          <a:p>
            <a:endParaRPr lang="es-CO" sz="1700" dirty="0">
              <a:latin typeface="Calibri" panose="020F0502020204030204" pitchFamily="34" charset="0"/>
            </a:endParaRPr>
          </a:p>
          <a:p>
            <a:r>
              <a:rPr lang="es-CO" sz="1700" dirty="0" err="1" smtClean="0">
                <a:latin typeface="Calibri" panose="020F0502020204030204" pitchFamily="34" charset="0"/>
              </a:rPr>
              <a:t>Transversalización</a:t>
            </a:r>
            <a:r>
              <a:rPr lang="es-CO" sz="1700" dirty="0" smtClean="0">
                <a:latin typeface="Calibri" panose="020F0502020204030204" pitchFamily="34" charset="0"/>
              </a:rPr>
              <a:t> del rol de los asesores y directivos del despacho con sus proyectos (Antioquia Legal, Parques Educativos, Preparémonos para la paz, Mujeres Digitales, Plan Integral de Urabá)</a:t>
            </a:r>
          </a:p>
          <a:p>
            <a:endParaRPr lang="es-CO" sz="1700" dirty="0">
              <a:latin typeface="Calibri" panose="020F0502020204030204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539552" y="303498"/>
            <a:ext cx="8229600" cy="5400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 smtClean="0">
                <a:latin typeface="Calibri" panose="020F0502020204030204" pitchFamily="34" charset="0"/>
              </a:rPr>
              <a:t>Qué hicimos</a:t>
            </a:r>
            <a:endParaRPr lang="es-CO" b="1" dirty="0">
              <a:latin typeface="Calibri" panose="020F0502020204030204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609600" y="3435846"/>
            <a:ext cx="8229600" cy="615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>
              <a:latin typeface="Calibri" panose="020F0502020204030204" pitchFamily="34" charset="0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49351366"/>
              </p:ext>
            </p:extLst>
          </p:nvPr>
        </p:nvGraphicFramePr>
        <p:xfrm>
          <a:off x="6368146" y="2859782"/>
          <a:ext cx="2668349" cy="198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6879210" y="2402473"/>
            <a:ext cx="16462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b="1" dirty="0" smtClean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Estructura Actual</a:t>
            </a:r>
            <a:endParaRPr lang="es-CO" sz="1600" b="1" dirty="0">
              <a:solidFill>
                <a:schemeClr val="accent6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7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03498"/>
            <a:ext cx="8229600" cy="612068"/>
          </a:xfrm>
        </p:spPr>
        <p:txBody>
          <a:bodyPr>
            <a:normAutofit/>
          </a:bodyPr>
          <a:lstStyle/>
          <a:p>
            <a:r>
              <a:rPr lang="es-CO" sz="3200" b="1" dirty="0" smtClean="0">
                <a:latin typeface="Calibri" panose="020F0502020204030204" pitchFamily="34" charset="0"/>
              </a:rPr>
              <a:t>Funciones de la Oficina Privada</a:t>
            </a:r>
            <a:endParaRPr lang="es-CO" sz="32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951570"/>
            <a:ext cx="8856984" cy="4068452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s-CO" sz="18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Realizar el </a:t>
            </a:r>
            <a:r>
              <a:rPr lang="es-CO" sz="1800" b="1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seguimiento</a:t>
            </a:r>
            <a:r>
              <a:rPr lang="es-CO" sz="180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s-CO" sz="18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a los planes, programas y proyectos, en coordinación con los Secretarios de Despacho, Directores de Departamento Administrativo, Gerentes de entidades descentralizadas o directivos responsables de su ejecución</a:t>
            </a:r>
            <a:r>
              <a:rPr lang="es-CO" sz="18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.</a:t>
            </a:r>
            <a:endParaRPr lang="es-CO" sz="1800" dirty="0">
              <a:latin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s-CO" sz="1800" dirty="0">
                <a:latin typeface="Calibri" panose="020F0502020204030204" pitchFamily="34" charset="0"/>
              </a:rPr>
              <a:t>Coordinar la </a:t>
            </a:r>
            <a:r>
              <a:rPr lang="es-CO" sz="1800" b="1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agenda</a:t>
            </a:r>
            <a:r>
              <a:rPr lang="es-CO" sz="1800" dirty="0">
                <a:latin typeface="Calibri" panose="020F0502020204030204" pitchFamily="34" charset="0"/>
              </a:rPr>
              <a:t> del Gobernador y sus </a:t>
            </a:r>
            <a:r>
              <a:rPr lang="es-CO" sz="1800" b="1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aspectos logísticos </a:t>
            </a:r>
            <a:r>
              <a:rPr lang="es-CO" sz="1800" dirty="0">
                <a:latin typeface="Calibri" panose="020F0502020204030204" pitchFamily="34" charset="0"/>
              </a:rPr>
              <a:t>con el fin de velar por su cumplimiento. </a:t>
            </a:r>
          </a:p>
          <a:p>
            <a:pPr marL="342900" lvl="0" indent="-342900">
              <a:buFont typeface="+mj-lt"/>
              <a:buAutoNum type="arabicPeriod"/>
            </a:pPr>
            <a:r>
              <a:rPr lang="es-CO" sz="1800" dirty="0">
                <a:latin typeface="Calibri" panose="020F0502020204030204" pitchFamily="34" charset="0"/>
              </a:rPr>
              <a:t>Coordinar y dirigir las actividades que se requieran para el manejo del </a:t>
            </a:r>
            <a:r>
              <a:rPr lang="es-CO" sz="1800" b="1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protocolo</a:t>
            </a:r>
            <a:r>
              <a:rPr lang="es-CO" sz="1800" dirty="0">
                <a:latin typeface="Calibri" panose="020F0502020204030204" pitchFamily="34" charset="0"/>
              </a:rPr>
              <a:t> del Despacho del Gobernador</a:t>
            </a:r>
            <a:r>
              <a:rPr lang="es-CO" sz="1800" dirty="0" smtClean="0">
                <a:latin typeface="Calibri" panose="020F0502020204030204" pitchFamily="34" charset="0"/>
              </a:rPr>
              <a:t>.</a:t>
            </a:r>
            <a:endParaRPr lang="es-CO" sz="1800" dirty="0">
              <a:latin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s-CO" sz="1800" dirty="0">
                <a:latin typeface="Calibri" panose="020F0502020204030204" pitchFamily="34" charset="0"/>
              </a:rPr>
              <a:t>Ejercer la Secretaría Técnica del </a:t>
            </a:r>
            <a:r>
              <a:rPr lang="es-CO" sz="1800" b="1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Consejo de Gobierno </a:t>
            </a:r>
            <a:r>
              <a:rPr lang="es-CO" sz="1800" dirty="0">
                <a:latin typeface="Calibri" panose="020F0502020204030204" pitchFamily="34" charset="0"/>
              </a:rPr>
              <a:t>y de cualquier otra reunión que presida el Gobernador y realizar el </a:t>
            </a:r>
            <a:r>
              <a:rPr lang="es-CO" sz="1800" b="1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seguimiento de las decisiones adoptadas</a:t>
            </a:r>
            <a:r>
              <a:rPr lang="es-CO" sz="1800" dirty="0" smtClean="0">
                <a:latin typeface="Calibri" panose="020F0502020204030204" pitchFamily="34" charset="0"/>
              </a:rPr>
              <a:t>.</a:t>
            </a:r>
            <a:endParaRPr lang="es-CO" sz="1800" dirty="0">
              <a:latin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s-CO" sz="1800" dirty="0">
                <a:latin typeface="Calibri" panose="020F0502020204030204" pitchFamily="34" charset="0"/>
              </a:rPr>
              <a:t>Representar al Gobernador en las juntas, consejos y comités, que le sean delegadas</a:t>
            </a:r>
            <a:r>
              <a:rPr lang="es-CO" sz="1800" dirty="0" smtClean="0">
                <a:latin typeface="Calibri" panose="020F0502020204030204" pitchFamily="34" charset="0"/>
              </a:rPr>
              <a:t>.</a:t>
            </a:r>
            <a:endParaRPr lang="es-CO" sz="1800" dirty="0">
              <a:latin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s-CO" sz="1800" dirty="0">
                <a:latin typeface="Calibri" panose="020F0502020204030204" pitchFamily="34" charset="0"/>
              </a:rPr>
              <a:t>Por Decreto 2772 adicionado por el Decreto 3701 del  2013 se delegó la </a:t>
            </a:r>
            <a:r>
              <a:rPr lang="es-CO" sz="1800" b="1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</a:rPr>
              <a:t>ordenación de gasto </a:t>
            </a:r>
            <a:r>
              <a:rPr lang="es-CO" sz="1800" dirty="0">
                <a:latin typeface="Calibri" panose="020F0502020204030204" pitchFamily="34" charset="0"/>
              </a:rPr>
              <a:t>y  la celebración de contratos que correspondan al Despacho del Señor Gobernador y al proyecto Antioquia Legal</a:t>
            </a:r>
          </a:p>
        </p:txBody>
      </p:sp>
    </p:spTree>
    <p:extLst>
      <p:ext uri="{BB962C8B-B14F-4D97-AF65-F5344CB8AC3E}">
        <p14:creationId xmlns:p14="http://schemas.microsoft.com/office/powerpoint/2010/main" val="383614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583" y="267494"/>
            <a:ext cx="8146085" cy="430040"/>
          </a:xfrm>
        </p:spPr>
        <p:txBody>
          <a:bodyPr>
            <a:noAutofit/>
          </a:bodyPr>
          <a:lstStyle/>
          <a:p>
            <a:r>
              <a:rPr lang="es-CO" sz="2800" b="1" dirty="0" smtClean="0"/>
              <a:t>Áreas de trabajo – Oficina Privada</a:t>
            </a:r>
            <a:endParaRPr lang="es-CO" sz="2800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192853537"/>
              </p:ext>
            </p:extLst>
          </p:nvPr>
        </p:nvGraphicFramePr>
        <p:xfrm>
          <a:off x="17978" y="751144"/>
          <a:ext cx="6826791" cy="4392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936790"/>
              </p:ext>
            </p:extLst>
          </p:nvPr>
        </p:nvGraphicFramePr>
        <p:xfrm>
          <a:off x="6844769" y="2931790"/>
          <a:ext cx="2191727" cy="14554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3879"/>
                <a:gridCol w="337848"/>
              </a:tblGrid>
              <a:tr h="308610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Plazas</a:t>
                      </a:r>
                      <a:r>
                        <a:rPr lang="es-CO" sz="800" baseline="0" dirty="0" smtClean="0"/>
                        <a:t> </a:t>
                      </a:r>
                      <a:r>
                        <a:rPr lang="es-CO" sz="800" baseline="0" dirty="0" smtClean="0"/>
                        <a:t>libre nombramiento por </a:t>
                      </a:r>
                      <a:r>
                        <a:rPr lang="es-CO" sz="800" baseline="0" dirty="0" smtClean="0"/>
                        <a:t>nivel corte a septiembre 30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>
                          <a:solidFill>
                            <a:schemeClr val="tx1"/>
                          </a:solidFill>
                        </a:rPr>
                        <a:t>#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Directivo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2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Asesor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1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Profesional</a:t>
                      </a:r>
                      <a:r>
                        <a:rPr lang="es-CO" sz="800" baseline="0" dirty="0" smtClean="0"/>
                        <a:t> Especializado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2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Profesional</a:t>
                      </a:r>
                      <a:r>
                        <a:rPr lang="es-CO" sz="800" baseline="0" dirty="0" smtClean="0"/>
                        <a:t> Universitario</a:t>
                      </a: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6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Técnico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2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Asistencial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16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3635896" y="1923678"/>
            <a:ext cx="792088" cy="324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000" b="1" dirty="0" smtClean="0">
                <a:latin typeface="Calibri" panose="020F0502020204030204" pitchFamily="34" charset="0"/>
              </a:rPr>
              <a:t>ASESOR AGENDA</a:t>
            </a:r>
            <a:endParaRPr lang="es-CO" sz="1000" b="1" dirty="0">
              <a:latin typeface="Calibri" panose="020F0502020204030204" pitchFamily="34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558473"/>
              </p:ext>
            </p:extLst>
          </p:nvPr>
        </p:nvGraphicFramePr>
        <p:xfrm>
          <a:off x="6876256" y="4441324"/>
          <a:ext cx="2160240" cy="70217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43701"/>
                <a:gridCol w="247900"/>
                <a:gridCol w="929626"/>
                <a:gridCol w="239013"/>
              </a:tblGrid>
              <a:tr h="183959">
                <a:tc gridSpan="4">
                  <a:txBody>
                    <a:bodyPr/>
                    <a:lstStyle/>
                    <a:p>
                      <a:pPr algn="ctr"/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CONVENICONES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05936">
                <a:tc>
                  <a:txBody>
                    <a:bodyPr/>
                    <a:lstStyle/>
                    <a:p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Vacante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700" b="1" dirty="0" smtClean="0">
                          <a:latin typeface="Calibri" panose="020F0502020204030204" pitchFamily="34" charset="0"/>
                          <a:sym typeface="Webdings"/>
                        </a:rPr>
                        <a:t></a:t>
                      </a:r>
                      <a:endParaRPr lang="es-CO" sz="7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En proceso para Suprimir/trasladar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1200" dirty="0" smtClean="0">
                          <a:latin typeface="Calibri" panose="020F0502020204030204" pitchFamily="34" charset="0"/>
                        </a:rPr>
                        <a:t>*</a:t>
                      </a:r>
                      <a:endParaRPr lang="es-CO" sz="12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144016">
                <a:tc gridSpan="4">
                  <a:txBody>
                    <a:bodyPr/>
                    <a:lstStyle/>
                    <a:p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1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685795"/>
              </p:ext>
            </p:extLst>
          </p:nvPr>
        </p:nvGraphicFramePr>
        <p:xfrm>
          <a:off x="35496" y="627534"/>
          <a:ext cx="684076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479440"/>
              </p:ext>
            </p:extLst>
          </p:nvPr>
        </p:nvGraphicFramePr>
        <p:xfrm>
          <a:off x="6876256" y="2787774"/>
          <a:ext cx="2160240" cy="160645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00200"/>
                <a:gridCol w="360040"/>
              </a:tblGrid>
              <a:tr h="343226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Plazas libre nombramiento </a:t>
                      </a:r>
                      <a:r>
                        <a:rPr lang="es-CO" sz="800" baseline="0" dirty="0" smtClean="0"/>
                        <a:t> </a:t>
                      </a:r>
                      <a:r>
                        <a:rPr lang="es-CO" sz="800" baseline="0" dirty="0" smtClean="0"/>
                        <a:t>por nivel corte a s</a:t>
                      </a:r>
                      <a:r>
                        <a:rPr lang="es-CO" sz="800" baseline="0" dirty="0" smtClean="0">
                          <a:solidFill>
                            <a:schemeClr val="tx1"/>
                          </a:solidFill>
                        </a:rPr>
                        <a:t>eptiembre 30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#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209750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Directivo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209750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Asesor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209750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Profesional</a:t>
                      </a:r>
                      <a:r>
                        <a:rPr lang="es-CO" sz="800" baseline="0" dirty="0" smtClean="0"/>
                        <a:t> Especializado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214479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Profesional</a:t>
                      </a:r>
                      <a:r>
                        <a:rPr lang="es-CO" sz="800" baseline="0" dirty="0" smtClean="0"/>
                        <a:t> Universitario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209750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Técnico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  <a:tr h="209750"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Asistencial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800" dirty="0" smtClean="0"/>
                        <a:t>1</a:t>
                      </a:r>
                      <a:endParaRPr lang="es-CO" sz="8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74150"/>
              </p:ext>
            </p:extLst>
          </p:nvPr>
        </p:nvGraphicFramePr>
        <p:xfrm>
          <a:off x="6876256" y="4441324"/>
          <a:ext cx="2160240" cy="70217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43701"/>
                <a:gridCol w="247900"/>
                <a:gridCol w="929626"/>
                <a:gridCol w="239013"/>
              </a:tblGrid>
              <a:tr h="183959">
                <a:tc gridSpan="4">
                  <a:txBody>
                    <a:bodyPr/>
                    <a:lstStyle/>
                    <a:p>
                      <a:pPr algn="ctr"/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CONVENICONES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05936">
                <a:tc>
                  <a:txBody>
                    <a:bodyPr/>
                    <a:lstStyle/>
                    <a:p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Vacante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700" b="1" dirty="0" smtClean="0">
                          <a:latin typeface="Calibri" panose="020F0502020204030204" pitchFamily="34" charset="0"/>
                          <a:sym typeface="Webdings"/>
                        </a:rPr>
                        <a:t></a:t>
                      </a:r>
                      <a:endParaRPr lang="es-CO" sz="70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Suprimido/</a:t>
                      </a:r>
                    </a:p>
                    <a:p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trasladado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CO" sz="1200" dirty="0" smtClean="0">
                          <a:latin typeface="Calibri" panose="020F0502020204030204" pitchFamily="34" charset="0"/>
                        </a:rPr>
                        <a:t>*</a:t>
                      </a:r>
                      <a:endParaRPr lang="es-CO" sz="12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contratista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700" dirty="0" smtClean="0">
                          <a:latin typeface="Calibri" panose="020F0502020204030204" pitchFamily="34" charset="0"/>
                        </a:rPr>
                        <a:t>Oficina Privada</a:t>
                      </a:r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7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24583" y="267494"/>
            <a:ext cx="8146085" cy="43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2800" b="1" dirty="0"/>
              <a:t>Áreas de </a:t>
            </a:r>
            <a:r>
              <a:rPr lang="es-CO" sz="2800" b="1" dirty="0" smtClean="0"/>
              <a:t>trabajo – Despacho Gobernador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248245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3600" b="1" dirty="0" smtClean="0">
                <a:latin typeface="Calibri" panose="020F0502020204030204" pitchFamily="34" charset="0"/>
              </a:rPr>
              <a:t>Agenda de la Próxima Reunión</a:t>
            </a:r>
            <a:endParaRPr lang="es-CO" sz="36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00150"/>
            <a:ext cx="8291264" cy="36576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s-CO" sz="2000" dirty="0" smtClean="0">
                <a:latin typeface="Calibri" panose="020F0502020204030204" pitchFamily="34" charset="0"/>
              </a:rPr>
              <a:t>Contratación</a:t>
            </a:r>
          </a:p>
          <a:p>
            <a:pPr lvl="1"/>
            <a:r>
              <a:rPr lang="es-CO" dirty="0" smtClean="0">
                <a:latin typeface="Calibri" panose="020F0502020204030204" pitchFamily="34" charset="0"/>
              </a:rPr>
              <a:t>Helicóptero</a:t>
            </a:r>
          </a:p>
          <a:p>
            <a:pPr lvl="1"/>
            <a:r>
              <a:rPr lang="es-CO" dirty="0" smtClean="0">
                <a:latin typeface="Calibri" panose="020F0502020204030204" pitchFamily="34" charset="0"/>
              </a:rPr>
              <a:t>Logística</a:t>
            </a:r>
          </a:p>
          <a:p>
            <a:pPr lvl="1"/>
            <a:r>
              <a:rPr lang="es-CO" dirty="0" smtClean="0">
                <a:latin typeface="Calibri" panose="020F0502020204030204" pitchFamily="34" charset="0"/>
              </a:rPr>
              <a:t>Otros</a:t>
            </a:r>
          </a:p>
          <a:p>
            <a:pPr lvl="1"/>
            <a:endParaRPr lang="es-CO" dirty="0" smtClean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CO" sz="2000" dirty="0" smtClean="0">
                <a:latin typeface="Calibri" panose="020F0502020204030204" pitchFamily="34" charset="0"/>
              </a:rPr>
              <a:t>Presupuesto</a:t>
            </a:r>
            <a:endParaRPr lang="es-CO" sz="2000" dirty="0">
              <a:latin typeface="Calibri" panose="020F0502020204030204" pitchFamily="34" charset="0"/>
            </a:endParaRPr>
          </a:p>
          <a:p>
            <a:pPr lvl="1"/>
            <a:r>
              <a:rPr lang="es-CO" dirty="0" smtClean="0">
                <a:latin typeface="Calibri" panose="020F0502020204030204" pitchFamily="34" charset="0"/>
              </a:rPr>
              <a:t>Según se presentó en Asamblea Departamental</a:t>
            </a:r>
          </a:p>
          <a:p>
            <a:pPr lvl="1"/>
            <a:endParaRPr lang="es-CO" dirty="0"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CO" sz="2000" dirty="0" smtClean="0">
                <a:latin typeface="Calibri" panose="020F0502020204030204" pitchFamily="34" charset="0"/>
              </a:rPr>
              <a:t>Archivo </a:t>
            </a:r>
          </a:p>
          <a:p>
            <a:pPr marL="0" indent="0">
              <a:buNone/>
            </a:pPr>
            <a:endParaRPr lang="es-CO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00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Personalizado 1">
      <a:dk1>
        <a:srgbClr val="17240B"/>
      </a:dk1>
      <a:lt1>
        <a:srgbClr val="FFFFFF"/>
      </a:lt1>
      <a:dk2>
        <a:srgbClr val="3A5C1D"/>
      </a:dk2>
      <a:lt2>
        <a:srgbClr val="F2F9EC"/>
      </a:lt2>
      <a:accent1>
        <a:srgbClr val="3A5C1D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F2F9EC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0902D99-6D34-4974-BE6D-CA732313B1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559</Words>
  <Application>Microsoft Office PowerPoint</Application>
  <PresentationFormat>Presentación en pantalla (16:9)</PresentationFormat>
  <Paragraphs>142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Claridad</vt:lpstr>
      <vt:lpstr>Oficina Privada</vt:lpstr>
      <vt:lpstr>Presentación de PowerPoint</vt:lpstr>
      <vt:lpstr>Presentación de PowerPoint</vt:lpstr>
      <vt:lpstr>Funciones de la Oficina Privada</vt:lpstr>
      <vt:lpstr>Áreas de trabajo – Oficina Privada</vt:lpstr>
      <vt:lpstr>Presentación de PowerPoint</vt:lpstr>
      <vt:lpstr>Agenda de la Próxima Reunión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2015-11-17T20:27:45Z</dcterms:created>
  <dcterms:modified xsi:type="dcterms:W3CDTF">2015-11-20T15:21:06Z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TC020116629991</vt:lpwstr>
  </property>
</Properties>
</file>