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88" r:id="rId5"/>
    <p:sldId id="278" r:id="rId6"/>
    <p:sldId id="279" r:id="rId7"/>
    <p:sldId id="287" r:id="rId8"/>
    <p:sldId id="281" r:id="rId9"/>
    <p:sldId id="282" r:id="rId10"/>
    <p:sldId id="258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Prompt" panose="020B0604020202020204" charset="-34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2B6"/>
    <a:srgbClr val="185B37"/>
    <a:srgbClr val="599A38"/>
    <a:srgbClr val="FBE63D"/>
    <a:srgbClr val="0C5641"/>
    <a:srgbClr val="FFFFFF"/>
    <a:srgbClr val="24432C"/>
    <a:srgbClr val="46856D"/>
    <a:srgbClr val="095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9" autoAdjust="0"/>
    <p:restoredTop sz="96405"/>
  </p:normalViewPr>
  <p:slideViewPr>
    <p:cSldViewPr snapToGrid="0">
      <p:cViewPr varScale="1">
        <p:scale>
          <a:sx n="88" d="100"/>
          <a:sy n="88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211890659786173"/>
          <c:y val="4.23683931786887E-2"/>
          <c:w val="0.54212024050092034"/>
          <c:h val="0.882714404503059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Oportundad en la respuesta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6439462043994956E-2"/>
                  <c:y val="-9.7093112739904617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94,62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BB-4F29-A4BA-4B96A0906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795194306734636E-2"/>
                  <c:y val="-1.32401228683402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4,28 %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BB-4F29-A4BA-4B96A0906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7585218259176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BB-4F29-A4BA-4B96A0906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3"/>
                <c:pt idx="0">
                  <c:v>Cierre oportuno</c:v>
                </c:pt>
                <c:pt idx="1">
                  <c:v>Cierre inoportuno</c:v>
                </c:pt>
                <c:pt idx="2">
                  <c:v>Vencido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0.94020000000000004</c:v>
                </c:pt>
                <c:pt idx="1">
                  <c:v>5.3900000000000003E-2</c:v>
                </c:pt>
                <c:pt idx="2">
                  <c:v>5.3E-3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BB-4F29-A4BA-4B96A0906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71786560"/>
        <c:axId val="-971782752"/>
        <c:axId val="0"/>
      </c:bar3DChart>
      <c:catAx>
        <c:axId val="-97178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971782752"/>
        <c:crosses val="autoZero"/>
        <c:auto val="1"/>
        <c:lblAlgn val="ctr"/>
        <c:lblOffset val="100"/>
        <c:noMultiLvlLbl val="0"/>
      </c:catAx>
      <c:valAx>
        <c:axId val="-97178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pPr>
            <a:endParaRPr lang="es-CO"/>
          </a:p>
        </c:txPr>
        <c:crossAx val="-97178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latin typeface="Prompt" panose="00000500000000000000" pitchFamily="2" charset="-34"/>
          <a:cs typeface="Prompt" panose="00000500000000000000" pitchFamily="2" charset="-34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885E3-CC3C-44D9-92CC-2CC40CF3E3D8}" type="doc">
      <dgm:prSet loTypeId="urn:microsoft.com/office/officeart/2008/layout/PictureStrips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7BD3B86-58A2-410A-A566-ED81017D93D5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600" b="1" dirty="0">
              <a:latin typeface="Prompt" panose="020B0604020202020204" charset="-34"/>
              <a:cs typeface="Prompt" panose="020B0604020202020204" charset="-34"/>
            </a:rPr>
            <a:t>Petición: 5.908  70,50%  </a:t>
          </a:r>
        </a:p>
      </dgm:t>
    </dgm:pt>
    <dgm:pt modelId="{F9FB3789-71DF-409E-A486-7F8E22A2E269}" type="parTrans" cxnId="{5AD289E7-99C0-4882-AF85-D980ABF6DBC7}">
      <dgm:prSet/>
      <dgm:spPr/>
      <dgm:t>
        <a:bodyPr/>
        <a:lstStyle/>
        <a:p>
          <a:endParaRPr lang="es-CO"/>
        </a:p>
      </dgm:t>
    </dgm:pt>
    <dgm:pt modelId="{177853D0-9C5D-4F1A-8750-F266AB5B4797}" type="sibTrans" cxnId="{5AD289E7-99C0-4882-AF85-D980ABF6DBC7}">
      <dgm:prSet/>
      <dgm:spPr/>
      <dgm:t>
        <a:bodyPr/>
        <a:lstStyle/>
        <a:p>
          <a:endParaRPr lang="es-CO"/>
        </a:p>
      </dgm:t>
    </dgm:pt>
    <dgm:pt modelId="{EF064E5A-C9C0-4ADE-964B-9FC84B54849E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Solicitud de </a:t>
          </a:r>
          <a:r>
            <a:rPr lang="es-CO" sz="1400" b="1" dirty="0" smtClean="0">
              <a:latin typeface="Prompt" panose="020B0604020202020204" charset="-34"/>
              <a:cs typeface="Prompt" panose="020B0604020202020204" charset="-34"/>
            </a:rPr>
            <a:t>i</a:t>
          </a:r>
          <a:r>
            <a:rPr lang="es-CO" sz="1600" b="1" dirty="0" smtClean="0">
              <a:latin typeface="Prompt" panose="020B0604020202020204" charset="-34"/>
              <a:cs typeface="Prompt" panose="020B0604020202020204" charset="-34"/>
            </a:rPr>
            <a:t>nformación</a:t>
          </a:r>
          <a:r>
            <a:rPr lang="es-CO" sz="1600" b="1" dirty="0">
              <a:latin typeface="Prompt" panose="020B0604020202020204" charset="-34"/>
              <a:cs typeface="Prompt" panose="020B0604020202020204" charset="-34"/>
            </a:rPr>
            <a:t>: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  </a:t>
          </a:r>
          <a:r>
            <a:rPr lang="es-CO" sz="1400" b="1" dirty="0" smtClean="0">
              <a:latin typeface="Prompt" panose="020B0604020202020204" charset="-34"/>
              <a:cs typeface="Prompt" panose="020B0604020202020204" charset="-34"/>
            </a:rPr>
            <a:t>1.253 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14,95%</a:t>
          </a:r>
        </a:p>
      </dgm:t>
    </dgm:pt>
    <dgm:pt modelId="{757E0244-4D7F-424A-8AE8-D30905E23B76}" type="parTrans" cxnId="{D3AB880F-0C2A-434D-A5E1-4304FEB76286}">
      <dgm:prSet/>
      <dgm:spPr/>
      <dgm:t>
        <a:bodyPr/>
        <a:lstStyle/>
        <a:p>
          <a:endParaRPr lang="es-CO"/>
        </a:p>
      </dgm:t>
    </dgm:pt>
    <dgm:pt modelId="{63E17272-E78C-44FB-AF19-45B1E0595768}" type="sibTrans" cxnId="{D3AB880F-0C2A-434D-A5E1-4304FEB76286}">
      <dgm:prSet/>
      <dgm:spPr/>
      <dgm:t>
        <a:bodyPr/>
        <a:lstStyle/>
        <a:p>
          <a:endParaRPr lang="es-CO"/>
        </a:p>
      </dgm:t>
    </dgm:pt>
    <dgm:pt modelId="{8648A4C5-4CDF-4BA6-B8A4-02F0ACF8EA96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Queja:  501</a:t>
          </a:r>
        </a:p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5,98%</a:t>
          </a:r>
        </a:p>
      </dgm:t>
    </dgm:pt>
    <dgm:pt modelId="{DC367F63-5598-4C97-819C-DD2B12D7912B}" type="parTrans" cxnId="{1D8F3E68-CADD-46AD-A101-D5E12AB62CB1}">
      <dgm:prSet/>
      <dgm:spPr/>
      <dgm:t>
        <a:bodyPr/>
        <a:lstStyle/>
        <a:p>
          <a:endParaRPr lang="es-CO"/>
        </a:p>
      </dgm:t>
    </dgm:pt>
    <dgm:pt modelId="{A807CA06-DC22-469F-8635-F4952B2558D7}" type="sibTrans" cxnId="{1D8F3E68-CADD-46AD-A101-D5E12AB62CB1}">
      <dgm:prSet/>
      <dgm:spPr/>
      <dgm:t>
        <a:bodyPr/>
        <a:lstStyle/>
        <a:p>
          <a:endParaRPr lang="es-CO"/>
        </a:p>
      </dgm:t>
    </dgm:pt>
    <dgm:pt modelId="{6E6FB592-19B6-4109-AAA6-753598CB521B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En blanco: 122</a:t>
          </a:r>
        </a:p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1,46% </a:t>
          </a:r>
        </a:p>
      </dgm:t>
    </dgm:pt>
    <dgm:pt modelId="{32B62ADF-7437-4C78-B64C-E54FF8FBE35E}" type="parTrans" cxnId="{71448725-BE3F-41A6-BE8F-4A0EB8E89A2D}">
      <dgm:prSet/>
      <dgm:spPr/>
      <dgm:t>
        <a:bodyPr/>
        <a:lstStyle/>
        <a:p>
          <a:endParaRPr lang="es-CO"/>
        </a:p>
      </dgm:t>
    </dgm:pt>
    <dgm:pt modelId="{ADE01452-9284-4F3D-9848-90BF50DC8147}" type="sibTrans" cxnId="{71448725-BE3F-41A6-BE8F-4A0EB8E89A2D}">
      <dgm:prSet/>
      <dgm:spPr/>
      <dgm:t>
        <a:bodyPr/>
        <a:lstStyle/>
        <a:p>
          <a:endParaRPr lang="es-CO"/>
        </a:p>
      </dgm:t>
    </dgm:pt>
    <dgm:pt modelId="{492E1376-2B45-4F26-9793-3A3E5C24C9EF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600" b="1" dirty="0">
              <a:latin typeface="Prompt" panose="020B0604020202020204" charset="-34"/>
              <a:cs typeface="Prompt" panose="020B0604020202020204" charset="-34"/>
            </a:rPr>
            <a:t>Denuncia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: 190                     2,27%</a:t>
          </a:r>
          <a:r>
            <a:rPr lang="es-CO" sz="1600" b="1" dirty="0">
              <a:latin typeface="Prompt" panose="020B0604020202020204" charset="-34"/>
              <a:cs typeface="Prompt" panose="020B0604020202020204" charset="-34"/>
            </a:rPr>
            <a:t>		</a:t>
          </a:r>
        </a:p>
      </dgm:t>
    </dgm:pt>
    <dgm:pt modelId="{A1196672-888E-4845-B33D-0F1CD213DDC6}" type="parTrans" cxnId="{E35BACCC-C847-41E6-AAFF-37E4E76CE065}">
      <dgm:prSet/>
      <dgm:spPr/>
      <dgm:t>
        <a:bodyPr/>
        <a:lstStyle/>
        <a:p>
          <a:endParaRPr lang="es-CO"/>
        </a:p>
      </dgm:t>
    </dgm:pt>
    <dgm:pt modelId="{C092ADB7-508E-46DA-903C-5941ABFF8EB3}" type="sibTrans" cxnId="{E35BACCC-C847-41E6-AAFF-37E4E76CE065}">
      <dgm:prSet/>
      <dgm:spPr/>
      <dgm:t>
        <a:bodyPr/>
        <a:lstStyle/>
        <a:p>
          <a:endParaRPr lang="es-CO"/>
        </a:p>
      </dgm:t>
    </dgm:pt>
    <dgm:pt modelId="{98DFAC21-D67C-4D18-A0F5-CFE1993249C1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600" b="1" dirty="0">
              <a:latin typeface="Prompt" panose="020B0604020202020204" charset="-34"/>
              <a:cs typeface="Prompt" panose="020B0604020202020204" charset="-34"/>
            </a:rPr>
            <a:t>Reclamo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: 187</a:t>
          </a:r>
        </a:p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2,23%</a:t>
          </a:r>
        </a:p>
      </dgm:t>
    </dgm:pt>
    <dgm:pt modelId="{4FCC92A8-556B-4511-88BB-03AEB4ED65D4}" type="parTrans" cxnId="{0F55CF2B-2CBF-4F32-9940-1186F13A2372}">
      <dgm:prSet/>
      <dgm:spPr/>
      <dgm:t>
        <a:bodyPr/>
        <a:lstStyle/>
        <a:p>
          <a:endParaRPr lang="es-CO"/>
        </a:p>
      </dgm:t>
    </dgm:pt>
    <dgm:pt modelId="{643A98C7-1D7E-4FE6-979C-AEDB9468E961}" type="sibTrans" cxnId="{0F55CF2B-2CBF-4F32-9940-1186F13A2372}">
      <dgm:prSet/>
      <dgm:spPr/>
      <dgm:t>
        <a:bodyPr/>
        <a:lstStyle/>
        <a:p>
          <a:endParaRPr lang="es-CO"/>
        </a:p>
      </dgm:t>
    </dgm:pt>
    <dgm:pt modelId="{B498F0C3-DA62-46E4-9334-E89F15E5E623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600" b="1" dirty="0">
              <a:latin typeface="Prompt" panose="020B0604020202020204" charset="-34"/>
              <a:cs typeface="Prompt" panose="020B0604020202020204" charset="-34"/>
            </a:rPr>
            <a:t>Solicitud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 </a:t>
          </a:r>
        </a:p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de </a:t>
          </a:r>
          <a:r>
            <a:rPr lang="es-CO" sz="1400" b="1" dirty="0" smtClean="0">
              <a:latin typeface="Prompt" panose="020B0604020202020204" charset="-34"/>
              <a:cs typeface="Prompt" panose="020B0604020202020204" charset="-34"/>
            </a:rPr>
            <a:t>copias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: 103      1,23%	</a:t>
          </a:r>
        </a:p>
      </dgm:t>
    </dgm:pt>
    <dgm:pt modelId="{429C6FD3-AFA1-42BC-BD1F-249C5903C9E9}" type="parTrans" cxnId="{5BB28982-B6D9-4611-8E4F-63CFCFBB3E99}">
      <dgm:prSet/>
      <dgm:spPr/>
      <dgm:t>
        <a:bodyPr/>
        <a:lstStyle/>
        <a:p>
          <a:endParaRPr lang="es-CO"/>
        </a:p>
      </dgm:t>
    </dgm:pt>
    <dgm:pt modelId="{4820D357-53B0-48D9-901D-1D78E2E4B684}" type="sibTrans" cxnId="{5BB28982-B6D9-4611-8E4F-63CFCFBB3E99}">
      <dgm:prSet/>
      <dgm:spPr/>
      <dgm:t>
        <a:bodyPr/>
        <a:lstStyle/>
        <a:p>
          <a:endParaRPr lang="es-CO"/>
        </a:p>
      </dgm:t>
    </dgm:pt>
    <dgm:pt modelId="{3DEBB239-9E15-4290-B42D-38F1CC624BD3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Consulta: 58</a:t>
          </a:r>
        </a:p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 </a:t>
          </a:r>
          <a:r>
            <a:rPr lang="es-CO" sz="1400" b="1" dirty="0" smtClean="0">
              <a:latin typeface="Prompt" panose="020B0604020202020204" charset="-34"/>
              <a:cs typeface="Prompt" panose="020B0604020202020204" charset="-34"/>
            </a:rPr>
            <a:t>0,69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%</a:t>
          </a:r>
        </a:p>
      </dgm:t>
    </dgm:pt>
    <dgm:pt modelId="{8FE0A8F0-7C14-430B-A919-C205820A9A18}" type="parTrans" cxnId="{97185836-1AA1-479D-9CFB-482DED76363E}">
      <dgm:prSet/>
      <dgm:spPr/>
      <dgm:t>
        <a:bodyPr/>
        <a:lstStyle/>
        <a:p>
          <a:endParaRPr lang="es-CO"/>
        </a:p>
      </dgm:t>
    </dgm:pt>
    <dgm:pt modelId="{5EB30C2C-CF02-41F2-BDF5-5BE5E22024C8}" type="sibTrans" cxnId="{97185836-1AA1-479D-9CFB-482DED76363E}">
      <dgm:prSet/>
      <dgm:spPr/>
      <dgm:t>
        <a:bodyPr/>
        <a:lstStyle/>
        <a:p>
          <a:endParaRPr lang="es-CO"/>
        </a:p>
      </dgm:t>
    </dgm:pt>
    <dgm:pt modelId="{CCF0695C-B7B7-4840-948F-EC59D03BBA30}">
      <dgm:prSet custT="1"/>
      <dgm:spPr/>
      <dgm:t>
        <a:bodyPr/>
        <a:lstStyle/>
        <a:p>
          <a:pPr algn="ctr" rtl="0">
            <a:spcAft>
              <a:spcPts val="600"/>
            </a:spcAft>
          </a:pPr>
          <a:r>
            <a:rPr lang="es-CO" sz="1600" b="1" dirty="0">
              <a:latin typeface="Prompt" panose="020B0604020202020204" charset="-34"/>
              <a:cs typeface="Prompt" panose="020B0604020202020204" charset="-34"/>
            </a:rPr>
            <a:t>Sugerencia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: 40  0,48</a:t>
          </a:r>
          <a:r>
            <a:rPr lang="es-CO" sz="1800" b="1" dirty="0">
              <a:latin typeface="Prompt" panose="020B0604020202020204" charset="-34"/>
              <a:cs typeface="Prompt" panose="020B0604020202020204" charset="-34"/>
            </a:rPr>
            <a:t>%</a:t>
          </a:r>
        </a:p>
      </dgm:t>
    </dgm:pt>
    <dgm:pt modelId="{E7745CD4-627C-45C8-8F95-270E788BCC5D}" type="parTrans" cxnId="{846911B1-DF29-4C0B-9B80-94C62190A448}">
      <dgm:prSet/>
      <dgm:spPr/>
      <dgm:t>
        <a:bodyPr/>
        <a:lstStyle/>
        <a:p>
          <a:endParaRPr lang="es-CO"/>
        </a:p>
      </dgm:t>
    </dgm:pt>
    <dgm:pt modelId="{4FF341EF-FE27-40C7-B6F6-924419C76E8E}" type="sibTrans" cxnId="{846911B1-DF29-4C0B-9B80-94C62190A448}">
      <dgm:prSet/>
      <dgm:spPr/>
      <dgm:t>
        <a:bodyPr/>
        <a:lstStyle/>
        <a:p>
          <a:endParaRPr lang="es-CO"/>
        </a:p>
      </dgm:t>
    </dgm:pt>
    <dgm:pt modelId="{AB5E0436-3F30-45E3-B45B-561061EC7746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Solicitud entre </a:t>
          </a:r>
          <a:r>
            <a:rPr lang="es-CO" sz="1400" b="1" dirty="0" smtClean="0">
              <a:latin typeface="Prompt" panose="020B0604020202020204" charset="-34"/>
              <a:cs typeface="Prompt" panose="020B0604020202020204" charset="-34"/>
            </a:rPr>
            <a:t>autoridades</a:t>
          </a: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: 11</a:t>
          </a:r>
        </a:p>
        <a:p>
          <a:pPr algn="ctr" rtl="0">
            <a:spcAft>
              <a:spcPts val="0"/>
            </a:spcAft>
          </a:pPr>
          <a:r>
            <a:rPr lang="es-CO" sz="1400" b="1" dirty="0">
              <a:latin typeface="Prompt" panose="020B0604020202020204" charset="-34"/>
              <a:cs typeface="Prompt" panose="020B0604020202020204" charset="-34"/>
            </a:rPr>
            <a:t> 0,13% </a:t>
          </a:r>
        </a:p>
      </dgm:t>
    </dgm:pt>
    <dgm:pt modelId="{CA38F6B3-CC52-4E42-B7B0-112571AFE176}" type="parTrans" cxnId="{29B73631-5AB2-4246-A8CB-AA3D801CA47C}">
      <dgm:prSet/>
      <dgm:spPr/>
      <dgm:t>
        <a:bodyPr/>
        <a:lstStyle/>
        <a:p>
          <a:endParaRPr lang="es-CO"/>
        </a:p>
      </dgm:t>
    </dgm:pt>
    <dgm:pt modelId="{C3A6F557-AFB5-4D05-943E-0525A4DDE852}" type="sibTrans" cxnId="{29B73631-5AB2-4246-A8CB-AA3D801CA47C}">
      <dgm:prSet/>
      <dgm:spPr/>
      <dgm:t>
        <a:bodyPr/>
        <a:lstStyle/>
        <a:p>
          <a:endParaRPr lang="es-CO"/>
        </a:p>
      </dgm:t>
    </dgm:pt>
    <dgm:pt modelId="{6D57526C-867A-480A-86CC-988022AA7AD5}">
      <dgm:prSet/>
      <dgm:spPr/>
      <dgm:t>
        <a:bodyPr/>
        <a:lstStyle/>
        <a:p>
          <a:pPr rtl="0"/>
          <a:r>
            <a:rPr lang="es-CO" b="1" dirty="0">
              <a:latin typeface="Prompt" panose="020B0604020202020204" charset="-34"/>
              <a:cs typeface="Prompt" panose="020B0604020202020204" charset="-34"/>
            </a:rPr>
            <a:t>Felicitación: 7</a:t>
          </a:r>
        </a:p>
        <a:p>
          <a:pPr rtl="0"/>
          <a:r>
            <a:rPr lang="es-CO" b="1" dirty="0">
              <a:latin typeface="Prompt" panose="020B0604020202020204" charset="-34"/>
              <a:cs typeface="Prompt" panose="020B0604020202020204" charset="-34"/>
            </a:rPr>
            <a:t> 0,08% </a:t>
          </a:r>
        </a:p>
      </dgm:t>
    </dgm:pt>
    <dgm:pt modelId="{8FEAD984-DDA7-47C6-8CC7-91E52D167AB7}" type="parTrans" cxnId="{EC6273C5-AB4A-40CD-AF8E-625DF0608BC8}">
      <dgm:prSet/>
      <dgm:spPr/>
      <dgm:t>
        <a:bodyPr/>
        <a:lstStyle/>
        <a:p>
          <a:endParaRPr lang="es-CO"/>
        </a:p>
      </dgm:t>
    </dgm:pt>
    <dgm:pt modelId="{6295C104-89C1-4D33-80AE-4DD14675AABD}" type="sibTrans" cxnId="{EC6273C5-AB4A-40CD-AF8E-625DF0608BC8}">
      <dgm:prSet/>
      <dgm:spPr/>
      <dgm:t>
        <a:bodyPr/>
        <a:lstStyle/>
        <a:p>
          <a:endParaRPr lang="es-CO"/>
        </a:p>
      </dgm:t>
    </dgm:pt>
    <dgm:pt modelId="{3D9E954B-C2F0-4D7B-8822-F5D3AA57A9CF}" type="pres">
      <dgm:prSet presAssocID="{4F3885E3-CC3C-44D9-92CC-2CC40CF3E3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77D5A4B-7D92-45A4-8329-412AE34FADED}" type="pres">
      <dgm:prSet presAssocID="{67BD3B86-58A2-410A-A566-ED81017D93D5}" presName="composite" presStyleCnt="0"/>
      <dgm:spPr/>
    </dgm:pt>
    <dgm:pt modelId="{9DE4FDF1-58AC-484D-94C1-FD00FFFC9192}" type="pres">
      <dgm:prSet presAssocID="{67BD3B86-58A2-410A-A566-ED81017D93D5}" presName="rect1" presStyleLbl="tr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927F22-821D-4D55-8A14-D3E4F7BB2CAB}" type="pres">
      <dgm:prSet presAssocID="{67BD3B86-58A2-410A-A566-ED81017D93D5}" presName="rect2" presStyleLbl="fgImgPlace1" presStyleIdx="0" presStyleCnt="11"/>
      <dgm:spPr>
        <a:solidFill>
          <a:srgbClr val="FBE63D"/>
        </a:solidFill>
      </dgm:spPr>
    </dgm:pt>
    <dgm:pt modelId="{0E118812-522F-4C82-9F9E-32AC327378B4}" type="pres">
      <dgm:prSet presAssocID="{177853D0-9C5D-4F1A-8750-F266AB5B4797}" presName="sibTrans" presStyleCnt="0"/>
      <dgm:spPr/>
    </dgm:pt>
    <dgm:pt modelId="{830A127A-974C-434C-9A58-E408C382E7F4}" type="pres">
      <dgm:prSet presAssocID="{EF064E5A-C9C0-4ADE-964B-9FC84B54849E}" presName="composite" presStyleCnt="0"/>
      <dgm:spPr/>
    </dgm:pt>
    <dgm:pt modelId="{65205BF1-2A53-4E0E-8D23-714D008B2A43}" type="pres">
      <dgm:prSet presAssocID="{EF064E5A-C9C0-4ADE-964B-9FC84B54849E}" presName="rect1" presStyleLbl="tr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867182-18F3-4465-BEA4-8B5D836B545B}" type="pres">
      <dgm:prSet presAssocID="{EF064E5A-C9C0-4ADE-964B-9FC84B54849E}" presName="rect2" presStyleLbl="fgImgPlace1" presStyleIdx="1" presStyleCnt="11"/>
      <dgm:spPr>
        <a:solidFill>
          <a:srgbClr val="FBE63D"/>
        </a:solidFill>
      </dgm:spPr>
    </dgm:pt>
    <dgm:pt modelId="{BFA79408-CC44-4612-8FB0-6442CCAE3FC8}" type="pres">
      <dgm:prSet presAssocID="{63E17272-E78C-44FB-AF19-45B1E0595768}" presName="sibTrans" presStyleCnt="0"/>
      <dgm:spPr/>
    </dgm:pt>
    <dgm:pt modelId="{E557E00E-C6F0-4C0B-B67B-257032B96F5A}" type="pres">
      <dgm:prSet presAssocID="{8648A4C5-4CDF-4BA6-B8A4-02F0ACF8EA96}" presName="composite" presStyleCnt="0"/>
      <dgm:spPr/>
    </dgm:pt>
    <dgm:pt modelId="{E48F840B-DA9E-459F-9A7A-E8A7B10CC734}" type="pres">
      <dgm:prSet presAssocID="{8648A4C5-4CDF-4BA6-B8A4-02F0ACF8EA96}" presName="rect1" presStyleLbl="tr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499036-77D2-41D2-826F-E06DD10A887E}" type="pres">
      <dgm:prSet presAssocID="{8648A4C5-4CDF-4BA6-B8A4-02F0ACF8EA96}" presName="rect2" presStyleLbl="fgImgPlace1" presStyleIdx="2" presStyleCnt="11"/>
      <dgm:spPr>
        <a:solidFill>
          <a:srgbClr val="FBE63D"/>
        </a:solidFill>
      </dgm:spPr>
    </dgm:pt>
    <dgm:pt modelId="{1359BAB7-F2BA-4372-99D7-ADFAF9CCCEB8}" type="pres">
      <dgm:prSet presAssocID="{A807CA06-DC22-469F-8635-F4952B2558D7}" presName="sibTrans" presStyleCnt="0"/>
      <dgm:spPr/>
    </dgm:pt>
    <dgm:pt modelId="{49152218-223D-4DEE-BC7A-1BAF26557F42}" type="pres">
      <dgm:prSet presAssocID="{6E6FB592-19B6-4109-AAA6-753598CB521B}" presName="composite" presStyleCnt="0"/>
      <dgm:spPr/>
    </dgm:pt>
    <dgm:pt modelId="{69ADD54B-0A09-4FF7-AD31-372EBD2F3F29}" type="pres">
      <dgm:prSet presAssocID="{6E6FB592-19B6-4109-AAA6-753598CB521B}" presName="rect1" presStyleLbl="tr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ED14A8-8D2D-4C72-8084-4C13E9CABB4B}" type="pres">
      <dgm:prSet presAssocID="{6E6FB592-19B6-4109-AAA6-753598CB521B}" presName="rect2" presStyleLbl="fgImgPlace1" presStyleIdx="3" presStyleCnt="11"/>
      <dgm:spPr>
        <a:solidFill>
          <a:srgbClr val="599A38"/>
        </a:solidFill>
      </dgm:spPr>
    </dgm:pt>
    <dgm:pt modelId="{CBBC1B36-4B70-4748-B422-F75FDCBC0A32}" type="pres">
      <dgm:prSet presAssocID="{ADE01452-9284-4F3D-9848-90BF50DC8147}" presName="sibTrans" presStyleCnt="0"/>
      <dgm:spPr/>
    </dgm:pt>
    <dgm:pt modelId="{175525BB-9454-4798-B581-EE3CCCAAACF4}" type="pres">
      <dgm:prSet presAssocID="{492E1376-2B45-4F26-9793-3A3E5C24C9EF}" presName="composite" presStyleCnt="0"/>
      <dgm:spPr/>
    </dgm:pt>
    <dgm:pt modelId="{521EBCB0-D5A2-4BC7-A5FA-339715295DA4}" type="pres">
      <dgm:prSet presAssocID="{492E1376-2B45-4F26-9793-3A3E5C24C9EF}" presName="rect1" presStyleLbl="tr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7F0659-B339-46A7-8563-EC16360F8D9B}" type="pres">
      <dgm:prSet presAssocID="{492E1376-2B45-4F26-9793-3A3E5C24C9EF}" presName="rect2" presStyleLbl="fgImgPlace1" presStyleIdx="4" presStyleCnt="11"/>
      <dgm:spPr>
        <a:solidFill>
          <a:srgbClr val="599A38"/>
        </a:solidFill>
      </dgm:spPr>
    </dgm:pt>
    <dgm:pt modelId="{0D6CC0DD-3359-443C-80D3-C60DA9A942E7}" type="pres">
      <dgm:prSet presAssocID="{C092ADB7-508E-46DA-903C-5941ABFF8EB3}" presName="sibTrans" presStyleCnt="0"/>
      <dgm:spPr/>
    </dgm:pt>
    <dgm:pt modelId="{49356A8C-9F6A-4CF7-B51B-E8496446726E}" type="pres">
      <dgm:prSet presAssocID="{98DFAC21-D67C-4D18-A0F5-CFE1993249C1}" presName="composite" presStyleCnt="0"/>
      <dgm:spPr/>
    </dgm:pt>
    <dgm:pt modelId="{6E42E4CD-8A7C-4A97-B07B-DF28BAC2A49D}" type="pres">
      <dgm:prSet presAssocID="{98DFAC21-D67C-4D18-A0F5-CFE1993249C1}" presName="rect1" presStyleLbl="tr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4BF4BF-576E-4DCB-83E8-D27D17E54767}" type="pres">
      <dgm:prSet presAssocID="{98DFAC21-D67C-4D18-A0F5-CFE1993249C1}" presName="rect2" presStyleLbl="fgImgPlace1" presStyleIdx="5" presStyleCnt="11"/>
      <dgm:spPr>
        <a:solidFill>
          <a:srgbClr val="599A38"/>
        </a:solidFill>
      </dgm:spPr>
    </dgm:pt>
    <dgm:pt modelId="{BD2D6243-7E75-4646-82A7-04B66B836132}" type="pres">
      <dgm:prSet presAssocID="{643A98C7-1D7E-4FE6-979C-AEDB9468E961}" presName="sibTrans" presStyleCnt="0"/>
      <dgm:spPr/>
    </dgm:pt>
    <dgm:pt modelId="{0CFD7229-287D-4567-999D-008B17D66353}" type="pres">
      <dgm:prSet presAssocID="{B498F0C3-DA62-46E4-9334-E89F15E5E623}" presName="composite" presStyleCnt="0"/>
      <dgm:spPr/>
    </dgm:pt>
    <dgm:pt modelId="{C269A37D-EF39-407F-BABB-ADCC7E779552}" type="pres">
      <dgm:prSet presAssocID="{B498F0C3-DA62-46E4-9334-E89F15E5E623}" presName="rect1" presStyleLbl="tr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B43A4E-0765-4F28-9F8B-2F8401FA8998}" type="pres">
      <dgm:prSet presAssocID="{B498F0C3-DA62-46E4-9334-E89F15E5E623}" presName="rect2" presStyleLbl="fgImgPlace1" presStyleIdx="6" presStyleCnt="11"/>
      <dgm:spPr>
        <a:solidFill>
          <a:srgbClr val="185B37"/>
        </a:solidFill>
      </dgm:spPr>
    </dgm:pt>
    <dgm:pt modelId="{CB3F6E16-F711-4E34-A8CE-BBEC21E088FD}" type="pres">
      <dgm:prSet presAssocID="{4820D357-53B0-48D9-901D-1D78E2E4B684}" presName="sibTrans" presStyleCnt="0"/>
      <dgm:spPr/>
    </dgm:pt>
    <dgm:pt modelId="{C1857A2C-2116-4B4D-A90B-38D825CD7C89}" type="pres">
      <dgm:prSet presAssocID="{3DEBB239-9E15-4290-B42D-38F1CC624BD3}" presName="composite" presStyleCnt="0"/>
      <dgm:spPr/>
    </dgm:pt>
    <dgm:pt modelId="{15D7D898-9DC8-48C0-8401-A844DDA6ED93}" type="pres">
      <dgm:prSet presAssocID="{3DEBB239-9E15-4290-B42D-38F1CC624BD3}" presName="rect1" presStyleLbl="tr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D9A625-E65D-4387-BD43-F6604227A37D}" type="pres">
      <dgm:prSet presAssocID="{3DEBB239-9E15-4290-B42D-38F1CC624BD3}" presName="rect2" presStyleLbl="fgImgPlace1" presStyleIdx="7" presStyleCnt="11"/>
      <dgm:spPr>
        <a:solidFill>
          <a:srgbClr val="185B37"/>
        </a:solidFill>
      </dgm:spPr>
    </dgm:pt>
    <dgm:pt modelId="{6D2B8375-6287-4A49-B21D-05AE7AC4211F}" type="pres">
      <dgm:prSet presAssocID="{5EB30C2C-CF02-41F2-BDF5-5BE5E22024C8}" presName="sibTrans" presStyleCnt="0"/>
      <dgm:spPr/>
    </dgm:pt>
    <dgm:pt modelId="{FB95AB9F-2DFB-470C-81EC-296EE362B6FE}" type="pres">
      <dgm:prSet presAssocID="{CCF0695C-B7B7-4840-948F-EC59D03BBA30}" presName="composite" presStyleCnt="0"/>
      <dgm:spPr/>
    </dgm:pt>
    <dgm:pt modelId="{8697EC6C-F636-4494-ABC4-CCD863B877AD}" type="pres">
      <dgm:prSet presAssocID="{CCF0695C-B7B7-4840-948F-EC59D03BBA30}" presName="rect1" presStyleLbl="tr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C5B087-53F9-4F29-BED9-7D34AF024D24}" type="pres">
      <dgm:prSet presAssocID="{CCF0695C-B7B7-4840-948F-EC59D03BBA30}" presName="rect2" presStyleLbl="fgImgPlace1" presStyleIdx="8" presStyleCnt="11"/>
      <dgm:spPr>
        <a:solidFill>
          <a:srgbClr val="185B37"/>
        </a:solidFill>
      </dgm:spPr>
    </dgm:pt>
    <dgm:pt modelId="{4739139A-9262-4068-8377-CD1CA2453D05}" type="pres">
      <dgm:prSet presAssocID="{4FF341EF-FE27-40C7-B6F6-924419C76E8E}" presName="sibTrans" presStyleCnt="0"/>
      <dgm:spPr/>
    </dgm:pt>
    <dgm:pt modelId="{70F76DDF-A1BD-479D-AD19-6B23D7AF13FC}" type="pres">
      <dgm:prSet presAssocID="{AB5E0436-3F30-45E3-B45B-561061EC7746}" presName="composite" presStyleCnt="0"/>
      <dgm:spPr/>
    </dgm:pt>
    <dgm:pt modelId="{48560889-967C-4465-AF54-0B47D20AD35E}" type="pres">
      <dgm:prSet presAssocID="{AB5E0436-3F30-45E3-B45B-561061EC7746}" presName="rect1" presStyleLbl="tr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6032F1-ACCB-4697-9445-6B68F0F991AD}" type="pres">
      <dgm:prSet presAssocID="{AB5E0436-3F30-45E3-B45B-561061EC7746}" presName="rect2" presStyleLbl="fgImgPlace1" presStyleIdx="9" presStyleCnt="11"/>
      <dgm:spPr>
        <a:solidFill>
          <a:srgbClr val="0D72B6"/>
        </a:solidFill>
      </dgm:spPr>
    </dgm:pt>
    <dgm:pt modelId="{23BEDBD7-2528-4973-BC47-77EA62D0DA1B}" type="pres">
      <dgm:prSet presAssocID="{C3A6F557-AFB5-4D05-943E-0525A4DDE852}" presName="sibTrans" presStyleCnt="0"/>
      <dgm:spPr/>
    </dgm:pt>
    <dgm:pt modelId="{9702C389-080F-44C8-A5DA-434AA182C2ED}" type="pres">
      <dgm:prSet presAssocID="{6D57526C-867A-480A-86CC-988022AA7AD5}" presName="composite" presStyleCnt="0"/>
      <dgm:spPr/>
    </dgm:pt>
    <dgm:pt modelId="{26B32235-5216-4FD1-91EE-B923C941AE27}" type="pres">
      <dgm:prSet presAssocID="{6D57526C-867A-480A-86CC-988022AA7AD5}" presName="rect1" presStyleLbl="tr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72C67C-6872-4149-B150-4A09EF4894A3}" type="pres">
      <dgm:prSet presAssocID="{6D57526C-867A-480A-86CC-988022AA7AD5}" presName="rect2" presStyleLbl="fgImgPlace1" presStyleIdx="10" presStyleCnt="11"/>
      <dgm:spPr/>
    </dgm:pt>
  </dgm:ptLst>
  <dgm:cxnLst>
    <dgm:cxn modelId="{DBC8064A-DB47-498F-911F-A5998158C885}" type="presOf" srcId="{6D57526C-867A-480A-86CC-988022AA7AD5}" destId="{26B32235-5216-4FD1-91EE-B923C941AE27}" srcOrd="0" destOrd="0" presId="urn:microsoft.com/office/officeart/2008/layout/PictureStrips"/>
    <dgm:cxn modelId="{846911B1-DF29-4C0B-9B80-94C62190A448}" srcId="{4F3885E3-CC3C-44D9-92CC-2CC40CF3E3D8}" destId="{CCF0695C-B7B7-4840-948F-EC59D03BBA30}" srcOrd="8" destOrd="0" parTransId="{E7745CD4-627C-45C8-8F95-270E788BCC5D}" sibTransId="{4FF341EF-FE27-40C7-B6F6-924419C76E8E}"/>
    <dgm:cxn modelId="{5500F320-C137-4F24-861F-994D773F3C16}" type="presOf" srcId="{CCF0695C-B7B7-4840-948F-EC59D03BBA30}" destId="{8697EC6C-F636-4494-ABC4-CCD863B877AD}" srcOrd="0" destOrd="0" presId="urn:microsoft.com/office/officeart/2008/layout/PictureStrips"/>
    <dgm:cxn modelId="{2E5B9A1D-0BBD-4D31-A088-386E83279438}" type="presOf" srcId="{3DEBB239-9E15-4290-B42D-38F1CC624BD3}" destId="{15D7D898-9DC8-48C0-8401-A844DDA6ED93}" srcOrd="0" destOrd="0" presId="urn:microsoft.com/office/officeart/2008/layout/PictureStrips"/>
    <dgm:cxn modelId="{D3AB880F-0C2A-434D-A5E1-4304FEB76286}" srcId="{4F3885E3-CC3C-44D9-92CC-2CC40CF3E3D8}" destId="{EF064E5A-C9C0-4ADE-964B-9FC84B54849E}" srcOrd="1" destOrd="0" parTransId="{757E0244-4D7F-424A-8AE8-D30905E23B76}" sibTransId="{63E17272-E78C-44FB-AF19-45B1E0595768}"/>
    <dgm:cxn modelId="{123EB12F-2BD1-4B17-9A07-97D9A5201A24}" type="presOf" srcId="{AB5E0436-3F30-45E3-B45B-561061EC7746}" destId="{48560889-967C-4465-AF54-0B47D20AD35E}" srcOrd="0" destOrd="0" presId="urn:microsoft.com/office/officeart/2008/layout/PictureStrips"/>
    <dgm:cxn modelId="{BB41A1E3-D6E9-4D35-ABC3-7D7121284997}" type="presOf" srcId="{EF064E5A-C9C0-4ADE-964B-9FC84B54849E}" destId="{65205BF1-2A53-4E0E-8D23-714D008B2A43}" srcOrd="0" destOrd="0" presId="urn:microsoft.com/office/officeart/2008/layout/PictureStrips"/>
    <dgm:cxn modelId="{B75DF3BC-3430-42A2-B5B9-2C53D4F876A9}" type="presOf" srcId="{4F3885E3-CC3C-44D9-92CC-2CC40CF3E3D8}" destId="{3D9E954B-C2F0-4D7B-8822-F5D3AA57A9CF}" srcOrd="0" destOrd="0" presId="urn:microsoft.com/office/officeart/2008/layout/PictureStrips"/>
    <dgm:cxn modelId="{E35BACCC-C847-41E6-AAFF-37E4E76CE065}" srcId="{4F3885E3-CC3C-44D9-92CC-2CC40CF3E3D8}" destId="{492E1376-2B45-4F26-9793-3A3E5C24C9EF}" srcOrd="4" destOrd="0" parTransId="{A1196672-888E-4845-B33D-0F1CD213DDC6}" sibTransId="{C092ADB7-508E-46DA-903C-5941ABFF8EB3}"/>
    <dgm:cxn modelId="{B6E709AE-84E6-4992-83B1-2C7D5BFA97A6}" type="presOf" srcId="{67BD3B86-58A2-410A-A566-ED81017D93D5}" destId="{9DE4FDF1-58AC-484D-94C1-FD00FFFC9192}" srcOrd="0" destOrd="0" presId="urn:microsoft.com/office/officeart/2008/layout/PictureStrips"/>
    <dgm:cxn modelId="{EC6273C5-AB4A-40CD-AF8E-625DF0608BC8}" srcId="{4F3885E3-CC3C-44D9-92CC-2CC40CF3E3D8}" destId="{6D57526C-867A-480A-86CC-988022AA7AD5}" srcOrd="10" destOrd="0" parTransId="{8FEAD984-DDA7-47C6-8CC7-91E52D167AB7}" sibTransId="{6295C104-89C1-4D33-80AE-4DD14675AABD}"/>
    <dgm:cxn modelId="{97185836-1AA1-479D-9CFB-482DED76363E}" srcId="{4F3885E3-CC3C-44D9-92CC-2CC40CF3E3D8}" destId="{3DEBB239-9E15-4290-B42D-38F1CC624BD3}" srcOrd="7" destOrd="0" parTransId="{8FE0A8F0-7C14-430B-A919-C205820A9A18}" sibTransId="{5EB30C2C-CF02-41F2-BDF5-5BE5E22024C8}"/>
    <dgm:cxn modelId="{E08C4B0A-CA35-4CE8-BB8B-6BAE6A0AE42B}" type="presOf" srcId="{8648A4C5-4CDF-4BA6-B8A4-02F0ACF8EA96}" destId="{E48F840B-DA9E-459F-9A7A-E8A7B10CC734}" srcOrd="0" destOrd="0" presId="urn:microsoft.com/office/officeart/2008/layout/PictureStrips"/>
    <dgm:cxn modelId="{71448725-BE3F-41A6-BE8F-4A0EB8E89A2D}" srcId="{4F3885E3-CC3C-44D9-92CC-2CC40CF3E3D8}" destId="{6E6FB592-19B6-4109-AAA6-753598CB521B}" srcOrd="3" destOrd="0" parTransId="{32B62ADF-7437-4C78-B64C-E54FF8FBE35E}" sibTransId="{ADE01452-9284-4F3D-9848-90BF50DC8147}"/>
    <dgm:cxn modelId="{29B73631-5AB2-4246-A8CB-AA3D801CA47C}" srcId="{4F3885E3-CC3C-44D9-92CC-2CC40CF3E3D8}" destId="{AB5E0436-3F30-45E3-B45B-561061EC7746}" srcOrd="9" destOrd="0" parTransId="{CA38F6B3-CC52-4E42-B7B0-112571AFE176}" sibTransId="{C3A6F557-AFB5-4D05-943E-0525A4DDE852}"/>
    <dgm:cxn modelId="{5AD289E7-99C0-4882-AF85-D980ABF6DBC7}" srcId="{4F3885E3-CC3C-44D9-92CC-2CC40CF3E3D8}" destId="{67BD3B86-58A2-410A-A566-ED81017D93D5}" srcOrd="0" destOrd="0" parTransId="{F9FB3789-71DF-409E-A486-7F8E22A2E269}" sibTransId="{177853D0-9C5D-4F1A-8750-F266AB5B4797}"/>
    <dgm:cxn modelId="{5BB28982-B6D9-4611-8E4F-63CFCFBB3E99}" srcId="{4F3885E3-CC3C-44D9-92CC-2CC40CF3E3D8}" destId="{B498F0C3-DA62-46E4-9334-E89F15E5E623}" srcOrd="6" destOrd="0" parTransId="{429C6FD3-AFA1-42BC-BD1F-249C5903C9E9}" sibTransId="{4820D357-53B0-48D9-901D-1D78E2E4B684}"/>
    <dgm:cxn modelId="{1D8F3E68-CADD-46AD-A101-D5E12AB62CB1}" srcId="{4F3885E3-CC3C-44D9-92CC-2CC40CF3E3D8}" destId="{8648A4C5-4CDF-4BA6-B8A4-02F0ACF8EA96}" srcOrd="2" destOrd="0" parTransId="{DC367F63-5598-4C97-819C-DD2B12D7912B}" sibTransId="{A807CA06-DC22-469F-8635-F4952B2558D7}"/>
    <dgm:cxn modelId="{0F55CF2B-2CBF-4F32-9940-1186F13A2372}" srcId="{4F3885E3-CC3C-44D9-92CC-2CC40CF3E3D8}" destId="{98DFAC21-D67C-4D18-A0F5-CFE1993249C1}" srcOrd="5" destOrd="0" parTransId="{4FCC92A8-556B-4511-88BB-03AEB4ED65D4}" sibTransId="{643A98C7-1D7E-4FE6-979C-AEDB9468E961}"/>
    <dgm:cxn modelId="{91D9E5B4-0327-4B54-BE86-9AF1AD26B1BD}" type="presOf" srcId="{B498F0C3-DA62-46E4-9334-E89F15E5E623}" destId="{C269A37D-EF39-407F-BABB-ADCC7E779552}" srcOrd="0" destOrd="0" presId="urn:microsoft.com/office/officeart/2008/layout/PictureStrips"/>
    <dgm:cxn modelId="{98A41F48-79B7-46C6-8A61-CB35F0BDAD1F}" type="presOf" srcId="{98DFAC21-D67C-4D18-A0F5-CFE1993249C1}" destId="{6E42E4CD-8A7C-4A97-B07B-DF28BAC2A49D}" srcOrd="0" destOrd="0" presId="urn:microsoft.com/office/officeart/2008/layout/PictureStrips"/>
    <dgm:cxn modelId="{222F7B77-443E-4867-BD83-465325EF0A81}" type="presOf" srcId="{6E6FB592-19B6-4109-AAA6-753598CB521B}" destId="{69ADD54B-0A09-4FF7-AD31-372EBD2F3F29}" srcOrd="0" destOrd="0" presId="urn:microsoft.com/office/officeart/2008/layout/PictureStrips"/>
    <dgm:cxn modelId="{A28237C8-16E3-465C-B128-E612439DE266}" type="presOf" srcId="{492E1376-2B45-4F26-9793-3A3E5C24C9EF}" destId="{521EBCB0-D5A2-4BC7-A5FA-339715295DA4}" srcOrd="0" destOrd="0" presId="urn:microsoft.com/office/officeart/2008/layout/PictureStrips"/>
    <dgm:cxn modelId="{F77F8035-02D2-4C03-9C61-13FCBA81E9AD}" type="presParOf" srcId="{3D9E954B-C2F0-4D7B-8822-F5D3AA57A9CF}" destId="{077D5A4B-7D92-45A4-8329-412AE34FADED}" srcOrd="0" destOrd="0" presId="urn:microsoft.com/office/officeart/2008/layout/PictureStrips"/>
    <dgm:cxn modelId="{498AD6CE-0FBF-4749-B5AB-214279C9582C}" type="presParOf" srcId="{077D5A4B-7D92-45A4-8329-412AE34FADED}" destId="{9DE4FDF1-58AC-484D-94C1-FD00FFFC9192}" srcOrd="0" destOrd="0" presId="urn:microsoft.com/office/officeart/2008/layout/PictureStrips"/>
    <dgm:cxn modelId="{31141C65-BFA7-49A8-85E8-ED4FF50C4774}" type="presParOf" srcId="{077D5A4B-7D92-45A4-8329-412AE34FADED}" destId="{8F927F22-821D-4D55-8A14-D3E4F7BB2CAB}" srcOrd="1" destOrd="0" presId="urn:microsoft.com/office/officeart/2008/layout/PictureStrips"/>
    <dgm:cxn modelId="{FBA7214D-1717-4AA5-A0DE-D166F7F7426D}" type="presParOf" srcId="{3D9E954B-C2F0-4D7B-8822-F5D3AA57A9CF}" destId="{0E118812-522F-4C82-9F9E-32AC327378B4}" srcOrd="1" destOrd="0" presId="urn:microsoft.com/office/officeart/2008/layout/PictureStrips"/>
    <dgm:cxn modelId="{44C0189A-902B-4DB2-AA8D-6B52BF39E55E}" type="presParOf" srcId="{3D9E954B-C2F0-4D7B-8822-F5D3AA57A9CF}" destId="{830A127A-974C-434C-9A58-E408C382E7F4}" srcOrd="2" destOrd="0" presId="urn:microsoft.com/office/officeart/2008/layout/PictureStrips"/>
    <dgm:cxn modelId="{36E97DF4-CBD0-4331-8F62-93295CFD22A4}" type="presParOf" srcId="{830A127A-974C-434C-9A58-E408C382E7F4}" destId="{65205BF1-2A53-4E0E-8D23-714D008B2A43}" srcOrd="0" destOrd="0" presId="urn:microsoft.com/office/officeart/2008/layout/PictureStrips"/>
    <dgm:cxn modelId="{7C991D57-2C65-4CC1-8B7A-086E85D6C643}" type="presParOf" srcId="{830A127A-974C-434C-9A58-E408C382E7F4}" destId="{DB867182-18F3-4465-BEA4-8B5D836B545B}" srcOrd="1" destOrd="0" presId="urn:microsoft.com/office/officeart/2008/layout/PictureStrips"/>
    <dgm:cxn modelId="{E10FA511-0844-4909-9B2B-4D3292754074}" type="presParOf" srcId="{3D9E954B-C2F0-4D7B-8822-F5D3AA57A9CF}" destId="{BFA79408-CC44-4612-8FB0-6442CCAE3FC8}" srcOrd="3" destOrd="0" presId="urn:microsoft.com/office/officeart/2008/layout/PictureStrips"/>
    <dgm:cxn modelId="{68F4FFA0-FB27-4CDB-ACCF-2B0FDF9ABA7C}" type="presParOf" srcId="{3D9E954B-C2F0-4D7B-8822-F5D3AA57A9CF}" destId="{E557E00E-C6F0-4C0B-B67B-257032B96F5A}" srcOrd="4" destOrd="0" presId="urn:microsoft.com/office/officeart/2008/layout/PictureStrips"/>
    <dgm:cxn modelId="{A1B0BA30-CCE8-44A1-9D27-9F7BAB9E879A}" type="presParOf" srcId="{E557E00E-C6F0-4C0B-B67B-257032B96F5A}" destId="{E48F840B-DA9E-459F-9A7A-E8A7B10CC734}" srcOrd="0" destOrd="0" presId="urn:microsoft.com/office/officeart/2008/layout/PictureStrips"/>
    <dgm:cxn modelId="{9A9C5147-93F2-42A0-8B0B-D6E11CFFD4BD}" type="presParOf" srcId="{E557E00E-C6F0-4C0B-B67B-257032B96F5A}" destId="{31499036-77D2-41D2-826F-E06DD10A887E}" srcOrd="1" destOrd="0" presId="urn:microsoft.com/office/officeart/2008/layout/PictureStrips"/>
    <dgm:cxn modelId="{FB7C7857-2E74-48AB-AB55-19EFF5049772}" type="presParOf" srcId="{3D9E954B-C2F0-4D7B-8822-F5D3AA57A9CF}" destId="{1359BAB7-F2BA-4372-99D7-ADFAF9CCCEB8}" srcOrd="5" destOrd="0" presId="urn:microsoft.com/office/officeart/2008/layout/PictureStrips"/>
    <dgm:cxn modelId="{77F2374E-2DDD-4FAA-976D-87CAA7DB9421}" type="presParOf" srcId="{3D9E954B-C2F0-4D7B-8822-F5D3AA57A9CF}" destId="{49152218-223D-4DEE-BC7A-1BAF26557F42}" srcOrd="6" destOrd="0" presId="urn:microsoft.com/office/officeart/2008/layout/PictureStrips"/>
    <dgm:cxn modelId="{11319ABC-1D2B-4AAE-BF33-1041420BBC86}" type="presParOf" srcId="{49152218-223D-4DEE-BC7A-1BAF26557F42}" destId="{69ADD54B-0A09-4FF7-AD31-372EBD2F3F29}" srcOrd="0" destOrd="0" presId="urn:microsoft.com/office/officeart/2008/layout/PictureStrips"/>
    <dgm:cxn modelId="{D501A0F0-7978-4B12-B96F-2F4686DCED71}" type="presParOf" srcId="{49152218-223D-4DEE-BC7A-1BAF26557F42}" destId="{95ED14A8-8D2D-4C72-8084-4C13E9CABB4B}" srcOrd="1" destOrd="0" presId="urn:microsoft.com/office/officeart/2008/layout/PictureStrips"/>
    <dgm:cxn modelId="{DB648645-3312-4614-89F7-D0C721C962DA}" type="presParOf" srcId="{3D9E954B-C2F0-4D7B-8822-F5D3AA57A9CF}" destId="{CBBC1B36-4B70-4748-B422-F75FDCBC0A32}" srcOrd="7" destOrd="0" presId="urn:microsoft.com/office/officeart/2008/layout/PictureStrips"/>
    <dgm:cxn modelId="{D74CA1D4-B7CF-44D8-AD36-FF1F545B719E}" type="presParOf" srcId="{3D9E954B-C2F0-4D7B-8822-F5D3AA57A9CF}" destId="{175525BB-9454-4798-B581-EE3CCCAAACF4}" srcOrd="8" destOrd="0" presId="urn:microsoft.com/office/officeart/2008/layout/PictureStrips"/>
    <dgm:cxn modelId="{E2F63D35-8AA9-454D-B58E-3E57C4F1348A}" type="presParOf" srcId="{175525BB-9454-4798-B581-EE3CCCAAACF4}" destId="{521EBCB0-D5A2-4BC7-A5FA-339715295DA4}" srcOrd="0" destOrd="0" presId="urn:microsoft.com/office/officeart/2008/layout/PictureStrips"/>
    <dgm:cxn modelId="{7D2C9466-496F-4A54-8086-345353B9976F}" type="presParOf" srcId="{175525BB-9454-4798-B581-EE3CCCAAACF4}" destId="{537F0659-B339-46A7-8563-EC16360F8D9B}" srcOrd="1" destOrd="0" presId="urn:microsoft.com/office/officeart/2008/layout/PictureStrips"/>
    <dgm:cxn modelId="{FD131825-9908-45B5-8BEC-C4753D602CD4}" type="presParOf" srcId="{3D9E954B-C2F0-4D7B-8822-F5D3AA57A9CF}" destId="{0D6CC0DD-3359-443C-80D3-C60DA9A942E7}" srcOrd="9" destOrd="0" presId="urn:microsoft.com/office/officeart/2008/layout/PictureStrips"/>
    <dgm:cxn modelId="{EE6CDD73-E0C7-4342-A542-DF9AB2F64E20}" type="presParOf" srcId="{3D9E954B-C2F0-4D7B-8822-F5D3AA57A9CF}" destId="{49356A8C-9F6A-4CF7-B51B-E8496446726E}" srcOrd="10" destOrd="0" presId="urn:microsoft.com/office/officeart/2008/layout/PictureStrips"/>
    <dgm:cxn modelId="{6D77D9EB-9A5D-4DDB-AEF5-F724325CD95B}" type="presParOf" srcId="{49356A8C-9F6A-4CF7-B51B-E8496446726E}" destId="{6E42E4CD-8A7C-4A97-B07B-DF28BAC2A49D}" srcOrd="0" destOrd="0" presId="urn:microsoft.com/office/officeart/2008/layout/PictureStrips"/>
    <dgm:cxn modelId="{EF98947B-6ED5-4DFF-B4BA-C58CD3074ABF}" type="presParOf" srcId="{49356A8C-9F6A-4CF7-B51B-E8496446726E}" destId="{034BF4BF-576E-4DCB-83E8-D27D17E54767}" srcOrd="1" destOrd="0" presId="urn:microsoft.com/office/officeart/2008/layout/PictureStrips"/>
    <dgm:cxn modelId="{FD289FD7-90F9-425E-8015-A0D96F12FF9A}" type="presParOf" srcId="{3D9E954B-C2F0-4D7B-8822-F5D3AA57A9CF}" destId="{BD2D6243-7E75-4646-82A7-04B66B836132}" srcOrd="11" destOrd="0" presId="urn:microsoft.com/office/officeart/2008/layout/PictureStrips"/>
    <dgm:cxn modelId="{FEB348F3-05E7-4974-BA21-BF0C0E429867}" type="presParOf" srcId="{3D9E954B-C2F0-4D7B-8822-F5D3AA57A9CF}" destId="{0CFD7229-287D-4567-999D-008B17D66353}" srcOrd="12" destOrd="0" presId="urn:microsoft.com/office/officeart/2008/layout/PictureStrips"/>
    <dgm:cxn modelId="{C2579751-697B-420C-88C5-BF74964C766B}" type="presParOf" srcId="{0CFD7229-287D-4567-999D-008B17D66353}" destId="{C269A37D-EF39-407F-BABB-ADCC7E779552}" srcOrd="0" destOrd="0" presId="urn:microsoft.com/office/officeart/2008/layout/PictureStrips"/>
    <dgm:cxn modelId="{98B7C4A6-B0B5-4568-8D16-8E950D60614A}" type="presParOf" srcId="{0CFD7229-287D-4567-999D-008B17D66353}" destId="{57B43A4E-0765-4F28-9F8B-2F8401FA8998}" srcOrd="1" destOrd="0" presId="urn:microsoft.com/office/officeart/2008/layout/PictureStrips"/>
    <dgm:cxn modelId="{E04A9D25-26A0-4A70-82A7-FE64BF9989EF}" type="presParOf" srcId="{3D9E954B-C2F0-4D7B-8822-F5D3AA57A9CF}" destId="{CB3F6E16-F711-4E34-A8CE-BBEC21E088FD}" srcOrd="13" destOrd="0" presId="urn:microsoft.com/office/officeart/2008/layout/PictureStrips"/>
    <dgm:cxn modelId="{23169387-C558-4F1E-B1CC-5475FD464A0F}" type="presParOf" srcId="{3D9E954B-C2F0-4D7B-8822-F5D3AA57A9CF}" destId="{C1857A2C-2116-4B4D-A90B-38D825CD7C89}" srcOrd="14" destOrd="0" presId="urn:microsoft.com/office/officeart/2008/layout/PictureStrips"/>
    <dgm:cxn modelId="{F524A08A-C248-4558-93BA-38F293F95F26}" type="presParOf" srcId="{C1857A2C-2116-4B4D-A90B-38D825CD7C89}" destId="{15D7D898-9DC8-48C0-8401-A844DDA6ED93}" srcOrd="0" destOrd="0" presId="urn:microsoft.com/office/officeart/2008/layout/PictureStrips"/>
    <dgm:cxn modelId="{6DF91F82-A3A6-4007-A6D0-7077233A2AA7}" type="presParOf" srcId="{C1857A2C-2116-4B4D-A90B-38D825CD7C89}" destId="{49D9A625-E65D-4387-BD43-F6604227A37D}" srcOrd="1" destOrd="0" presId="urn:microsoft.com/office/officeart/2008/layout/PictureStrips"/>
    <dgm:cxn modelId="{D49600DD-12E4-477F-8B16-38BA75AB4425}" type="presParOf" srcId="{3D9E954B-C2F0-4D7B-8822-F5D3AA57A9CF}" destId="{6D2B8375-6287-4A49-B21D-05AE7AC4211F}" srcOrd="15" destOrd="0" presId="urn:microsoft.com/office/officeart/2008/layout/PictureStrips"/>
    <dgm:cxn modelId="{4EEDAAC4-64C4-4CC7-99EE-788A2732BD01}" type="presParOf" srcId="{3D9E954B-C2F0-4D7B-8822-F5D3AA57A9CF}" destId="{FB95AB9F-2DFB-470C-81EC-296EE362B6FE}" srcOrd="16" destOrd="0" presId="urn:microsoft.com/office/officeart/2008/layout/PictureStrips"/>
    <dgm:cxn modelId="{C0FCA924-3443-4E29-BBC0-56D302420BFF}" type="presParOf" srcId="{FB95AB9F-2DFB-470C-81EC-296EE362B6FE}" destId="{8697EC6C-F636-4494-ABC4-CCD863B877AD}" srcOrd="0" destOrd="0" presId="urn:microsoft.com/office/officeart/2008/layout/PictureStrips"/>
    <dgm:cxn modelId="{207F41B5-793E-4B7B-ADB7-490AF82BC0F5}" type="presParOf" srcId="{FB95AB9F-2DFB-470C-81EC-296EE362B6FE}" destId="{FBC5B087-53F9-4F29-BED9-7D34AF024D24}" srcOrd="1" destOrd="0" presId="urn:microsoft.com/office/officeart/2008/layout/PictureStrips"/>
    <dgm:cxn modelId="{9C7725BA-653C-4473-ACD7-4C84EE2A8011}" type="presParOf" srcId="{3D9E954B-C2F0-4D7B-8822-F5D3AA57A9CF}" destId="{4739139A-9262-4068-8377-CD1CA2453D05}" srcOrd="17" destOrd="0" presId="urn:microsoft.com/office/officeart/2008/layout/PictureStrips"/>
    <dgm:cxn modelId="{FF2B3BF0-0049-4F85-8835-22F2AE928146}" type="presParOf" srcId="{3D9E954B-C2F0-4D7B-8822-F5D3AA57A9CF}" destId="{70F76DDF-A1BD-479D-AD19-6B23D7AF13FC}" srcOrd="18" destOrd="0" presId="urn:microsoft.com/office/officeart/2008/layout/PictureStrips"/>
    <dgm:cxn modelId="{894E0923-DC36-4B03-9910-F8AA1C18485C}" type="presParOf" srcId="{70F76DDF-A1BD-479D-AD19-6B23D7AF13FC}" destId="{48560889-967C-4465-AF54-0B47D20AD35E}" srcOrd="0" destOrd="0" presId="urn:microsoft.com/office/officeart/2008/layout/PictureStrips"/>
    <dgm:cxn modelId="{DBB33E97-5614-4AC3-9EBA-22E2296B7D34}" type="presParOf" srcId="{70F76DDF-A1BD-479D-AD19-6B23D7AF13FC}" destId="{0E6032F1-ACCB-4697-9445-6B68F0F991AD}" srcOrd="1" destOrd="0" presId="urn:microsoft.com/office/officeart/2008/layout/PictureStrips"/>
    <dgm:cxn modelId="{A02AEBD2-C567-498B-89A8-5EAADD218EBF}" type="presParOf" srcId="{3D9E954B-C2F0-4D7B-8822-F5D3AA57A9CF}" destId="{23BEDBD7-2528-4973-BC47-77EA62D0DA1B}" srcOrd="19" destOrd="0" presId="urn:microsoft.com/office/officeart/2008/layout/PictureStrips"/>
    <dgm:cxn modelId="{38CC3994-22F7-4581-933E-2A360BBB1705}" type="presParOf" srcId="{3D9E954B-C2F0-4D7B-8822-F5D3AA57A9CF}" destId="{9702C389-080F-44C8-A5DA-434AA182C2ED}" srcOrd="20" destOrd="0" presId="urn:microsoft.com/office/officeart/2008/layout/PictureStrips"/>
    <dgm:cxn modelId="{6B23380E-8C45-4851-AC98-B209F0554189}" type="presParOf" srcId="{9702C389-080F-44C8-A5DA-434AA182C2ED}" destId="{26B32235-5216-4FD1-91EE-B923C941AE27}" srcOrd="0" destOrd="0" presId="urn:microsoft.com/office/officeart/2008/layout/PictureStrips"/>
    <dgm:cxn modelId="{C2185692-A1CC-4D87-993B-2145203A4173}" type="presParOf" srcId="{9702C389-080F-44C8-A5DA-434AA182C2ED}" destId="{6172C67C-6872-4149-B150-4A09EF4894A3}" srcOrd="1" destOrd="0" presId="urn:microsoft.com/office/officeart/2008/layout/PictureStrips"/>
  </dgm:cxnLst>
  <dgm:bg>
    <a:pattFill prst="pct5">
      <a:fgClr>
        <a:schemeClr val="lt1">
          <a:hueOff val="0"/>
          <a:satOff val="0"/>
          <a:lumOff val="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544CA-8679-49E1-A247-28DD32FB5E5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AE765B6-166A-4C59-8C46-39166254E892}">
      <dgm:prSet phldrT="[Texto]"/>
      <dgm:spPr>
        <a:ln>
          <a:solidFill>
            <a:srgbClr val="24432C"/>
          </a:solidFill>
        </a:ln>
      </dgm:spPr>
      <dgm:t>
        <a:bodyPr/>
        <a:lstStyle/>
        <a:p>
          <a:r>
            <a:rPr lang="es-MX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Trámite  66,4 %</a:t>
          </a:r>
          <a:endParaRPr lang="es-CO" dirty="0"/>
        </a:p>
      </dgm:t>
    </dgm:pt>
    <dgm:pt modelId="{DE92A9C2-5A58-4986-943F-5B2B9F4BF189}" type="parTrans" cxnId="{05956D27-0E78-47BC-8A6E-5EBE6D51EBEE}">
      <dgm:prSet/>
      <dgm:spPr/>
      <dgm:t>
        <a:bodyPr/>
        <a:lstStyle/>
        <a:p>
          <a:endParaRPr lang="es-CO"/>
        </a:p>
      </dgm:t>
    </dgm:pt>
    <dgm:pt modelId="{8977BAC0-2EEC-4895-B431-0A94C946195E}" type="sibTrans" cxnId="{05956D27-0E78-47BC-8A6E-5EBE6D51EBEE}">
      <dgm:prSet/>
      <dgm:spPr/>
      <dgm:t>
        <a:bodyPr/>
        <a:lstStyle/>
        <a:p>
          <a:endParaRPr lang="es-CO"/>
        </a:p>
      </dgm:t>
    </dgm:pt>
    <dgm:pt modelId="{CA0190A0-91CF-4161-A937-882A4B33C4A1}">
      <dgm:prSet phldrT="[Texto]"/>
      <dgm:spPr>
        <a:solidFill>
          <a:srgbClr val="46856D"/>
        </a:solidFill>
        <a:ln>
          <a:solidFill>
            <a:srgbClr val="24432C"/>
          </a:solidFill>
        </a:ln>
      </dgm:spPr>
      <dgm:t>
        <a:bodyPr/>
        <a:lstStyle/>
        <a:p>
          <a:r>
            <a:rPr lang="es-CO" dirty="0"/>
            <a:t/>
          </a:r>
          <a:br>
            <a:rPr lang="es-CO" dirty="0"/>
          </a:br>
          <a:endParaRPr lang="es-CO" dirty="0"/>
        </a:p>
      </dgm:t>
    </dgm:pt>
    <dgm:pt modelId="{89C5196E-3D1E-4FE4-A2A4-82C3EBCC1794}" type="parTrans" cxnId="{95D0EC0D-C45F-4FCA-91AA-F38ADD58E8F8}">
      <dgm:prSet/>
      <dgm:spPr/>
      <dgm:t>
        <a:bodyPr/>
        <a:lstStyle/>
        <a:p>
          <a:endParaRPr lang="es-CO"/>
        </a:p>
      </dgm:t>
    </dgm:pt>
    <dgm:pt modelId="{B6E32A3D-C688-45E8-90C2-BF0D1A643C37}" type="sibTrans" cxnId="{95D0EC0D-C45F-4FCA-91AA-F38ADD58E8F8}">
      <dgm:prSet/>
      <dgm:spPr/>
      <dgm:t>
        <a:bodyPr/>
        <a:lstStyle/>
        <a:p>
          <a:endParaRPr lang="es-CO"/>
        </a:p>
      </dgm:t>
    </dgm:pt>
    <dgm:pt modelId="{B07E5561-517F-4B36-917B-A53509F935D1}">
      <dgm:prSet phldrT="[Texto]"/>
      <dgm:spPr>
        <a:ln>
          <a:solidFill>
            <a:srgbClr val="24432C"/>
          </a:solidFill>
        </a:ln>
      </dgm:spPr>
      <dgm:t>
        <a:bodyPr/>
        <a:lstStyle/>
        <a:p>
          <a:r>
            <a:rPr lang="es-MX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Petición  27,72 %</a:t>
          </a:r>
          <a:endParaRPr lang="es-CO" dirty="0"/>
        </a:p>
      </dgm:t>
    </dgm:pt>
    <dgm:pt modelId="{5BCB75F3-30C3-4FF8-8F5B-FD31D8F01043}" type="parTrans" cxnId="{F0A4370B-F8C0-4B50-9356-72AC6FDF1602}">
      <dgm:prSet/>
      <dgm:spPr/>
      <dgm:t>
        <a:bodyPr/>
        <a:lstStyle/>
        <a:p>
          <a:endParaRPr lang="es-CO"/>
        </a:p>
      </dgm:t>
    </dgm:pt>
    <dgm:pt modelId="{3A0CF15A-DED9-4E7E-B494-FCF5DA721990}" type="sibTrans" cxnId="{F0A4370B-F8C0-4B50-9356-72AC6FDF1602}">
      <dgm:prSet/>
      <dgm:spPr/>
      <dgm:t>
        <a:bodyPr/>
        <a:lstStyle/>
        <a:p>
          <a:endParaRPr lang="es-CO"/>
        </a:p>
      </dgm:t>
    </dgm:pt>
    <dgm:pt modelId="{2CFD9821-ECAA-4A77-92C3-84D114DCD12A}">
      <dgm:prSet phldrT="[Texto]"/>
      <dgm:spPr>
        <a:solidFill>
          <a:srgbClr val="46856D"/>
        </a:solidFill>
        <a:ln>
          <a:solidFill>
            <a:srgbClr val="24432C"/>
          </a:solidFill>
        </a:ln>
      </dgm:spPr>
      <dgm:t>
        <a:bodyPr/>
        <a:lstStyle/>
        <a:p>
          <a:r>
            <a:rPr lang="es-CO" dirty="0"/>
            <a:t/>
          </a:r>
          <a:br>
            <a:rPr lang="es-CO" dirty="0"/>
          </a:br>
          <a:endParaRPr lang="es-CO" dirty="0"/>
        </a:p>
      </dgm:t>
    </dgm:pt>
    <dgm:pt modelId="{916CED8B-AD15-4D1E-807B-2F968E268CF5}" type="parTrans" cxnId="{6C73913E-DF2A-4E55-AFFC-40A33D70C20C}">
      <dgm:prSet/>
      <dgm:spPr/>
      <dgm:t>
        <a:bodyPr/>
        <a:lstStyle/>
        <a:p>
          <a:endParaRPr lang="es-CO"/>
        </a:p>
      </dgm:t>
    </dgm:pt>
    <dgm:pt modelId="{E871AA17-28F3-4AE5-9672-1632214BA4E9}" type="sibTrans" cxnId="{6C73913E-DF2A-4E55-AFFC-40A33D70C20C}">
      <dgm:prSet/>
      <dgm:spPr/>
      <dgm:t>
        <a:bodyPr/>
        <a:lstStyle/>
        <a:p>
          <a:endParaRPr lang="es-CO"/>
        </a:p>
      </dgm:t>
    </dgm:pt>
    <dgm:pt modelId="{B5CE662E-EAA6-41F7-9618-CAB6A2C203F1}">
      <dgm:prSet phldrT="[Texto]"/>
      <dgm:spPr>
        <a:ln>
          <a:solidFill>
            <a:srgbClr val="24432C"/>
          </a:solidFill>
        </a:ln>
      </dgm:spPr>
      <dgm:t>
        <a:bodyPr/>
        <a:lstStyle/>
        <a:p>
          <a:r>
            <a:rPr lang="es-MX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Reclamo  4,10 %</a:t>
          </a:r>
          <a:endParaRPr lang="es-CO" dirty="0"/>
        </a:p>
      </dgm:t>
    </dgm:pt>
    <dgm:pt modelId="{7077DCED-B533-43DE-B2F7-AB674E040DB4}" type="parTrans" cxnId="{F31DF767-AF46-487C-BCC1-44A7F4804033}">
      <dgm:prSet/>
      <dgm:spPr/>
      <dgm:t>
        <a:bodyPr/>
        <a:lstStyle/>
        <a:p>
          <a:endParaRPr lang="es-CO"/>
        </a:p>
      </dgm:t>
    </dgm:pt>
    <dgm:pt modelId="{D7C19CC2-285D-4852-B03B-0CFA98EFED79}" type="sibTrans" cxnId="{F31DF767-AF46-487C-BCC1-44A7F4804033}">
      <dgm:prSet/>
      <dgm:spPr/>
      <dgm:t>
        <a:bodyPr/>
        <a:lstStyle/>
        <a:p>
          <a:endParaRPr lang="es-CO"/>
        </a:p>
      </dgm:t>
    </dgm:pt>
    <dgm:pt modelId="{EBD74619-C531-4666-9E14-A555FE461EEE}">
      <dgm:prSet phldrT="[Texto]"/>
      <dgm:spPr>
        <a:solidFill>
          <a:srgbClr val="46856D"/>
        </a:solidFill>
        <a:ln>
          <a:solidFill>
            <a:srgbClr val="24432C"/>
          </a:solidFill>
        </a:ln>
      </dgm:spPr>
      <dgm:t>
        <a:bodyPr/>
        <a:lstStyle/>
        <a:p>
          <a:r>
            <a:rPr lang="es-CO" dirty="0"/>
            <a:t/>
          </a:r>
          <a:br>
            <a:rPr lang="es-CO" dirty="0"/>
          </a:br>
          <a:endParaRPr lang="es-CO" dirty="0"/>
        </a:p>
      </dgm:t>
    </dgm:pt>
    <dgm:pt modelId="{FDEC2BE0-84B6-47E0-86C8-D0A886A109B3}" type="parTrans" cxnId="{E3C143DE-6390-4F15-9C95-AE6CF276D981}">
      <dgm:prSet/>
      <dgm:spPr/>
      <dgm:t>
        <a:bodyPr/>
        <a:lstStyle/>
        <a:p>
          <a:endParaRPr lang="es-CO"/>
        </a:p>
      </dgm:t>
    </dgm:pt>
    <dgm:pt modelId="{3D012CD9-EE9D-4613-A9C7-185DD7683405}" type="sibTrans" cxnId="{E3C143DE-6390-4F15-9C95-AE6CF276D981}">
      <dgm:prSet/>
      <dgm:spPr/>
      <dgm:t>
        <a:bodyPr/>
        <a:lstStyle/>
        <a:p>
          <a:endParaRPr lang="es-CO"/>
        </a:p>
      </dgm:t>
    </dgm:pt>
    <dgm:pt modelId="{B374ACB8-F138-4B6F-8808-6741FD110474}">
      <dgm:prSet phldrT="[Texto]"/>
      <dgm:spPr>
        <a:solidFill>
          <a:srgbClr val="46856D"/>
        </a:solidFill>
        <a:ln>
          <a:solidFill>
            <a:srgbClr val="24432C"/>
          </a:solidFill>
        </a:ln>
      </dgm:spPr>
      <dgm:t>
        <a:bodyPr/>
        <a:lstStyle/>
        <a:p>
          <a:r>
            <a:rPr lang="es-CO" dirty="0"/>
            <a:t/>
          </a:r>
          <a:br>
            <a:rPr lang="es-CO" dirty="0"/>
          </a:br>
          <a:endParaRPr lang="es-CO" dirty="0"/>
        </a:p>
      </dgm:t>
    </dgm:pt>
    <dgm:pt modelId="{D8185E81-6AA4-4015-8997-3C64ABA75B5F}" type="parTrans" cxnId="{EA8F813B-3448-44EC-BD3A-64A1482D782C}">
      <dgm:prSet/>
      <dgm:spPr/>
      <dgm:t>
        <a:bodyPr/>
        <a:lstStyle/>
        <a:p>
          <a:endParaRPr lang="es-CO"/>
        </a:p>
      </dgm:t>
    </dgm:pt>
    <dgm:pt modelId="{9E13B7A2-BF68-4F2C-A603-FE2403EDE0D9}" type="sibTrans" cxnId="{EA8F813B-3448-44EC-BD3A-64A1482D782C}">
      <dgm:prSet/>
      <dgm:spPr/>
      <dgm:t>
        <a:bodyPr/>
        <a:lstStyle/>
        <a:p>
          <a:endParaRPr lang="es-CO"/>
        </a:p>
      </dgm:t>
    </dgm:pt>
    <dgm:pt modelId="{FDB9992E-3954-4625-99B1-F4565DC3E2ED}">
      <dgm:prSet phldrT="[Texto]"/>
      <dgm:spPr>
        <a:solidFill>
          <a:srgbClr val="46856D"/>
        </a:solidFill>
        <a:ln>
          <a:solidFill>
            <a:srgbClr val="24432C"/>
          </a:solidFill>
        </a:ln>
      </dgm:spPr>
      <dgm:t>
        <a:bodyPr/>
        <a:lstStyle/>
        <a:p>
          <a:r>
            <a:rPr lang="es-CO" dirty="0"/>
            <a:t/>
          </a:r>
          <a:br>
            <a:rPr lang="es-CO" dirty="0"/>
          </a:br>
          <a:endParaRPr lang="es-CO" dirty="0"/>
        </a:p>
      </dgm:t>
    </dgm:pt>
    <dgm:pt modelId="{67E97415-BFF1-4F04-A58C-2A16F1B18A21}" type="parTrans" cxnId="{26650C7D-005E-4E85-B46E-854C7098DAC1}">
      <dgm:prSet/>
      <dgm:spPr/>
      <dgm:t>
        <a:bodyPr/>
        <a:lstStyle/>
        <a:p>
          <a:endParaRPr lang="es-CO"/>
        </a:p>
      </dgm:t>
    </dgm:pt>
    <dgm:pt modelId="{0C3E458D-1F71-42E2-B1E4-678E5B5A61E4}" type="sibTrans" cxnId="{26650C7D-005E-4E85-B46E-854C7098DAC1}">
      <dgm:prSet/>
      <dgm:spPr/>
      <dgm:t>
        <a:bodyPr/>
        <a:lstStyle/>
        <a:p>
          <a:endParaRPr lang="es-CO"/>
        </a:p>
      </dgm:t>
    </dgm:pt>
    <dgm:pt modelId="{67A8A947-F8EB-4911-89F6-C93D16168793}">
      <dgm:prSet phldrT="[Texto]"/>
      <dgm:spPr>
        <a:solidFill>
          <a:srgbClr val="46856D"/>
        </a:solidFill>
        <a:ln>
          <a:solidFill>
            <a:srgbClr val="24432C"/>
          </a:solidFill>
        </a:ln>
      </dgm:spPr>
      <dgm:t>
        <a:bodyPr/>
        <a:lstStyle/>
        <a:p>
          <a:r>
            <a:rPr lang="es-CO" dirty="0"/>
            <a:t/>
          </a:r>
          <a:br>
            <a:rPr lang="es-CO" dirty="0"/>
          </a:br>
          <a:endParaRPr lang="es-CO" dirty="0"/>
        </a:p>
      </dgm:t>
    </dgm:pt>
    <dgm:pt modelId="{1D34693D-DAEF-43BC-ACC6-11611E45CBD7}" type="parTrans" cxnId="{2BA1D916-BD61-41B7-AF1F-17B94BCB5DD8}">
      <dgm:prSet/>
      <dgm:spPr/>
      <dgm:t>
        <a:bodyPr/>
        <a:lstStyle/>
        <a:p>
          <a:endParaRPr lang="es-CO"/>
        </a:p>
      </dgm:t>
    </dgm:pt>
    <dgm:pt modelId="{5BBBAB01-44EA-4453-9F93-9BCA79EF7515}" type="sibTrans" cxnId="{2BA1D916-BD61-41B7-AF1F-17B94BCB5DD8}">
      <dgm:prSet/>
      <dgm:spPr/>
      <dgm:t>
        <a:bodyPr/>
        <a:lstStyle/>
        <a:p>
          <a:endParaRPr lang="es-CO"/>
        </a:p>
      </dgm:t>
    </dgm:pt>
    <dgm:pt modelId="{D6AE177C-BDE1-4428-B505-1FB277E74A42}">
      <dgm:prSet/>
      <dgm:spPr>
        <a:ln>
          <a:solidFill>
            <a:srgbClr val="24432C"/>
          </a:solidFill>
        </a:ln>
      </dgm:spPr>
      <dgm:t>
        <a:bodyPr/>
        <a:lstStyle/>
        <a:p>
          <a:r>
            <a:rPr lang="es-MX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Queja  1,36 %</a:t>
          </a:r>
          <a:endParaRPr lang="es-CO" dirty="0"/>
        </a:p>
      </dgm:t>
    </dgm:pt>
    <dgm:pt modelId="{05E60A94-5E07-4515-8765-1D2D7BA7154B}" type="parTrans" cxnId="{DC0A6980-6B5C-45DF-BC8E-8861E9BFE528}">
      <dgm:prSet/>
      <dgm:spPr/>
      <dgm:t>
        <a:bodyPr/>
        <a:lstStyle/>
        <a:p>
          <a:endParaRPr lang="es-CO"/>
        </a:p>
      </dgm:t>
    </dgm:pt>
    <dgm:pt modelId="{CA713821-F1C8-4C72-8C71-1FB35C352832}" type="sibTrans" cxnId="{DC0A6980-6B5C-45DF-BC8E-8861E9BFE528}">
      <dgm:prSet/>
      <dgm:spPr/>
      <dgm:t>
        <a:bodyPr/>
        <a:lstStyle/>
        <a:p>
          <a:endParaRPr lang="es-CO"/>
        </a:p>
      </dgm:t>
    </dgm:pt>
    <dgm:pt modelId="{9EFFDDDF-A5E6-4DB6-B9EC-15B0F7FF8071}">
      <dgm:prSet/>
      <dgm:spPr>
        <a:ln>
          <a:solidFill>
            <a:srgbClr val="24432C"/>
          </a:solidFill>
        </a:ln>
      </dgm:spPr>
      <dgm:t>
        <a:bodyPr/>
        <a:lstStyle/>
        <a:p>
          <a:r>
            <a:rPr lang="es-MX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Denuncia  0,43 %</a:t>
          </a:r>
          <a:endParaRPr lang="es-CO" dirty="0"/>
        </a:p>
      </dgm:t>
    </dgm:pt>
    <dgm:pt modelId="{9BD1AD62-B679-449B-9890-06442829CA34}" type="parTrans" cxnId="{3138BEAD-9982-4EA2-B334-F4F1A98B9AA2}">
      <dgm:prSet/>
      <dgm:spPr/>
      <dgm:t>
        <a:bodyPr/>
        <a:lstStyle/>
        <a:p>
          <a:endParaRPr lang="es-CO"/>
        </a:p>
      </dgm:t>
    </dgm:pt>
    <dgm:pt modelId="{6007D707-47EF-4BC4-A01F-EF202D60D033}" type="sibTrans" cxnId="{3138BEAD-9982-4EA2-B334-F4F1A98B9AA2}">
      <dgm:prSet/>
      <dgm:spPr/>
      <dgm:t>
        <a:bodyPr/>
        <a:lstStyle/>
        <a:p>
          <a:endParaRPr lang="es-CO"/>
        </a:p>
      </dgm:t>
    </dgm:pt>
    <dgm:pt modelId="{E3CBEC12-F5C9-46F2-8098-D0C5DAE04650}">
      <dgm:prSet/>
      <dgm:spPr>
        <a:ln>
          <a:solidFill>
            <a:srgbClr val="24432C"/>
          </a:solidFill>
        </a:ln>
      </dgm:spPr>
      <dgm:t>
        <a:bodyPr/>
        <a:lstStyle/>
        <a:p>
          <a:r>
            <a:rPr lang="es-MX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Sugerencia 0,26 %</a:t>
          </a:r>
          <a:endParaRPr lang="es-CO" dirty="0"/>
        </a:p>
      </dgm:t>
    </dgm:pt>
    <dgm:pt modelId="{A1F5BB2C-29A5-4207-B1F4-A38757EF99AC}" type="parTrans" cxnId="{448CB65C-E19E-4312-998F-B467BFAD208F}">
      <dgm:prSet/>
      <dgm:spPr/>
      <dgm:t>
        <a:bodyPr/>
        <a:lstStyle/>
        <a:p>
          <a:endParaRPr lang="es-CO"/>
        </a:p>
      </dgm:t>
    </dgm:pt>
    <dgm:pt modelId="{77A86E60-B9EF-4E7B-AD59-8AEA66A946B6}" type="sibTrans" cxnId="{448CB65C-E19E-4312-998F-B467BFAD208F}">
      <dgm:prSet/>
      <dgm:spPr/>
      <dgm:t>
        <a:bodyPr/>
        <a:lstStyle/>
        <a:p>
          <a:endParaRPr lang="es-CO"/>
        </a:p>
      </dgm:t>
    </dgm:pt>
    <dgm:pt modelId="{19D85E49-26DF-46BE-A664-E92F009F2593}">
      <dgm:prSet/>
      <dgm:spPr>
        <a:ln>
          <a:solidFill>
            <a:srgbClr val="24432C"/>
          </a:solidFill>
        </a:ln>
      </dgm:spPr>
      <dgm:t>
        <a:bodyPr/>
        <a:lstStyle/>
        <a:p>
          <a:r>
            <a:rPr lang="es-MX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Felicitaciones 0,09 %</a:t>
          </a:r>
          <a:endParaRPr lang="es-CO" dirty="0"/>
        </a:p>
      </dgm:t>
    </dgm:pt>
    <dgm:pt modelId="{143FFE0A-04B2-43CC-A084-2B228471F9CA}" type="parTrans" cxnId="{30711F4C-FFE5-4E79-8C86-87D7C5C438D2}">
      <dgm:prSet/>
      <dgm:spPr/>
      <dgm:t>
        <a:bodyPr/>
        <a:lstStyle/>
        <a:p>
          <a:endParaRPr lang="es-CO"/>
        </a:p>
      </dgm:t>
    </dgm:pt>
    <dgm:pt modelId="{257E397E-B9E4-4585-B1DC-3053B04E6DFF}" type="sibTrans" cxnId="{30711F4C-FFE5-4E79-8C86-87D7C5C438D2}">
      <dgm:prSet/>
      <dgm:spPr/>
      <dgm:t>
        <a:bodyPr/>
        <a:lstStyle/>
        <a:p>
          <a:endParaRPr lang="es-CO"/>
        </a:p>
      </dgm:t>
    </dgm:pt>
    <dgm:pt modelId="{3A2CDF8B-4FC1-4BFA-BB94-04CC572A05F4}">
      <dgm:prSet phldrT="[Texto]"/>
      <dgm:spPr>
        <a:solidFill>
          <a:srgbClr val="46856D"/>
        </a:solidFill>
        <a:ln>
          <a:solidFill>
            <a:srgbClr val="24432C"/>
          </a:solidFill>
        </a:ln>
      </dgm:spPr>
      <dgm:t>
        <a:bodyPr/>
        <a:lstStyle/>
        <a:p>
          <a:r>
            <a:rPr lang="es-CO" dirty="0"/>
            <a:t/>
          </a:r>
          <a:br>
            <a:rPr lang="es-CO" dirty="0"/>
          </a:br>
          <a:endParaRPr lang="es-CO" dirty="0"/>
        </a:p>
      </dgm:t>
    </dgm:pt>
    <dgm:pt modelId="{AF1FE6B9-FEDE-441F-B8C9-EB2D737ED7C4}" type="sibTrans" cxnId="{5D2B007F-D629-4259-AA67-0665EC57FBA4}">
      <dgm:prSet/>
      <dgm:spPr/>
      <dgm:t>
        <a:bodyPr/>
        <a:lstStyle/>
        <a:p>
          <a:endParaRPr lang="es-CO"/>
        </a:p>
      </dgm:t>
    </dgm:pt>
    <dgm:pt modelId="{079441CE-A984-4477-B703-E1BC10A60D34}" type="parTrans" cxnId="{5D2B007F-D629-4259-AA67-0665EC57FBA4}">
      <dgm:prSet/>
      <dgm:spPr/>
      <dgm:t>
        <a:bodyPr/>
        <a:lstStyle/>
        <a:p>
          <a:endParaRPr lang="es-CO"/>
        </a:p>
      </dgm:t>
    </dgm:pt>
    <dgm:pt modelId="{9AD70D62-D215-4429-B621-D90F744868F0}" type="pres">
      <dgm:prSet presAssocID="{974544CA-8679-49E1-A247-28DD32FB5E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8F53E3C-AC2D-43BE-A1DF-F0DB0748008C}" type="pres">
      <dgm:prSet presAssocID="{3A2CDF8B-4FC1-4BFA-BB94-04CC572A05F4}" presName="composite" presStyleCnt="0"/>
      <dgm:spPr/>
    </dgm:pt>
    <dgm:pt modelId="{26E09247-C0F3-4A18-AE2E-B0AEA19575D2}" type="pres">
      <dgm:prSet presAssocID="{3A2CDF8B-4FC1-4BFA-BB94-04CC572A05F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5D6192-E33F-491F-8168-7AA1007BEA2E}" type="pres">
      <dgm:prSet presAssocID="{3A2CDF8B-4FC1-4BFA-BB94-04CC572A05F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5BD153-9253-437E-A9FD-33DD493563D4}" type="pres">
      <dgm:prSet presAssocID="{AF1FE6B9-FEDE-441F-B8C9-EB2D737ED7C4}" presName="sp" presStyleCnt="0"/>
      <dgm:spPr/>
    </dgm:pt>
    <dgm:pt modelId="{B8A89E78-776A-4435-8E1E-B2B5B234D116}" type="pres">
      <dgm:prSet presAssocID="{CA0190A0-91CF-4161-A937-882A4B33C4A1}" presName="composite" presStyleCnt="0"/>
      <dgm:spPr/>
    </dgm:pt>
    <dgm:pt modelId="{0A334036-DAA7-4337-BB12-6BFEFA89214A}" type="pres">
      <dgm:prSet presAssocID="{CA0190A0-91CF-4161-A937-882A4B33C4A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B5C11E-3B0A-4D84-845C-572EA49DC1A2}" type="pres">
      <dgm:prSet presAssocID="{CA0190A0-91CF-4161-A937-882A4B33C4A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E9B87D-D66C-4370-A1F0-91C1A47FCC42}" type="pres">
      <dgm:prSet presAssocID="{B6E32A3D-C688-45E8-90C2-BF0D1A643C37}" presName="sp" presStyleCnt="0"/>
      <dgm:spPr/>
    </dgm:pt>
    <dgm:pt modelId="{62A2FC64-731C-477A-9C27-C34FFEAFDE3B}" type="pres">
      <dgm:prSet presAssocID="{2CFD9821-ECAA-4A77-92C3-84D114DCD12A}" presName="composite" presStyleCnt="0"/>
      <dgm:spPr/>
    </dgm:pt>
    <dgm:pt modelId="{D695C355-6A70-4163-BFCB-66C7DDB59FEB}" type="pres">
      <dgm:prSet presAssocID="{2CFD9821-ECAA-4A77-92C3-84D114DCD12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E92465-302F-445C-AFA9-71B719F47F3A}" type="pres">
      <dgm:prSet presAssocID="{2CFD9821-ECAA-4A77-92C3-84D114DCD12A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380E59-D50F-4054-8BEE-9F078E7EAE1E}" type="pres">
      <dgm:prSet presAssocID="{E871AA17-28F3-4AE5-9672-1632214BA4E9}" presName="sp" presStyleCnt="0"/>
      <dgm:spPr/>
    </dgm:pt>
    <dgm:pt modelId="{A3DA5CD3-90FB-44A9-BBD7-A06365F2AAA8}" type="pres">
      <dgm:prSet presAssocID="{EBD74619-C531-4666-9E14-A555FE461EEE}" presName="composite" presStyleCnt="0"/>
      <dgm:spPr/>
    </dgm:pt>
    <dgm:pt modelId="{A11B9B1E-43C0-45E9-AE15-4CBA0ECFBC3E}" type="pres">
      <dgm:prSet presAssocID="{EBD74619-C531-4666-9E14-A555FE461EE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3DCF2D-E9B6-4592-8044-63585E895F11}" type="pres">
      <dgm:prSet presAssocID="{EBD74619-C531-4666-9E14-A555FE461EE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AF41B3-3F15-444B-A925-17A5A00E2BA8}" type="pres">
      <dgm:prSet presAssocID="{3D012CD9-EE9D-4613-A9C7-185DD7683405}" presName="sp" presStyleCnt="0"/>
      <dgm:spPr/>
    </dgm:pt>
    <dgm:pt modelId="{022F9B8C-2057-43C5-BC52-09983525F18D}" type="pres">
      <dgm:prSet presAssocID="{B374ACB8-F138-4B6F-8808-6741FD110474}" presName="composite" presStyleCnt="0"/>
      <dgm:spPr/>
    </dgm:pt>
    <dgm:pt modelId="{F75BFA87-AFFF-4190-9626-24E5C6333BCE}" type="pres">
      <dgm:prSet presAssocID="{B374ACB8-F138-4B6F-8808-6741FD11047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F83463-EBB4-4A3F-8932-9018DFF03A4F}" type="pres">
      <dgm:prSet presAssocID="{B374ACB8-F138-4B6F-8808-6741FD11047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765D5C-131D-4DD2-9F03-33354320724C}" type="pres">
      <dgm:prSet presAssocID="{9E13B7A2-BF68-4F2C-A603-FE2403EDE0D9}" presName="sp" presStyleCnt="0"/>
      <dgm:spPr/>
    </dgm:pt>
    <dgm:pt modelId="{1E95AE57-4C8F-45A0-B63D-D05AF1958962}" type="pres">
      <dgm:prSet presAssocID="{FDB9992E-3954-4625-99B1-F4565DC3E2ED}" presName="composite" presStyleCnt="0"/>
      <dgm:spPr/>
    </dgm:pt>
    <dgm:pt modelId="{7612F8E4-357F-4FA0-8C4E-B536799457CF}" type="pres">
      <dgm:prSet presAssocID="{FDB9992E-3954-4625-99B1-F4565DC3E2E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933665-ACB3-4222-ACFD-60985FA92547}" type="pres">
      <dgm:prSet presAssocID="{FDB9992E-3954-4625-99B1-F4565DC3E2E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A29812-8C1F-440D-94D1-DFC0F5D50FE6}" type="pres">
      <dgm:prSet presAssocID="{0C3E458D-1F71-42E2-B1E4-678E5B5A61E4}" presName="sp" presStyleCnt="0"/>
      <dgm:spPr/>
    </dgm:pt>
    <dgm:pt modelId="{985C844A-58F7-4C04-A492-E6880382F3E5}" type="pres">
      <dgm:prSet presAssocID="{67A8A947-F8EB-4911-89F6-C93D16168793}" presName="composite" presStyleCnt="0"/>
      <dgm:spPr/>
    </dgm:pt>
    <dgm:pt modelId="{4B0A1084-DA4A-4EA3-BC46-69D2AB5B726E}" type="pres">
      <dgm:prSet presAssocID="{67A8A947-F8EB-4911-89F6-C93D16168793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D006E6-24E6-417A-971E-78AB38AE5E11}" type="pres">
      <dgm:prSet presAssocID="{67A8A947-F8EB-4911-89F6-C93D16168793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5D0EC0D-C45F-4FCA-91AA-F38ADD58E8F8}" srcId="{974544CA-8679-49E1-A247-28DD32FB5E55}" destId="{CA0190A0-91CF-4161-A937-882A4B33C4A1}" srcOrd="1" destOrd="0" parTransId="{89C5196E-3D1E-4FE4-A2A4-82C3EBCC1794}" sibTransId="{B6E32A3D-C688-45E8-90C2-BF0D1A643C37}"/>
    <dgm:cxn modelId="{41B7EC2B-F02F-49B3-9BFB-52E6FB073520}" type="presOf" srcId="{B374ACB8-F138-4B6F-8808-6741FD110474}" destId="{F75BFA87-AFFF-4190-9626-24E5C6333BCE}" srcOrd="0" destOrd="0" presId="urn:microsoft.com/office/officeart/2005/8/layout/chevron2"/>
    <dgm:cxn modelId="{6C73913E-DF2A-4E55-AFFC-40A33D70C20C}" srcId="{974544CA-8679-49E1-A247-28DD32FB5E55}" destId="{2CFD9821-ECAA-4A77-92C3-84D114DCD12A}" srcOrd="2" destOrd="0" parTransId="{916CED8B-AD15-4D1E-807B-2F968E268CF5}" sibTransId="{E871AA17-28F3-4AE5-9672-1632214BA4E9}"/>
    <dgm:cxn modelId="{C2F6EAEE-1998-4821-B1E0-F263C096A2B3}" type="presOf" srcId="{67A8A947-F8EB-4911-89F6-C93D16168793}" destId="{4B0A1084-DA4A-4EA3-BC46-69D2AB5B726E}" srcOrd="0" destOrd="0" presId="urn:microsoft.com/office/officeart/2005/8/layout/chevron2"/>
    <dgm:cxn modelId="{5DF4E6AF-AEE4-43CB-B6DF-D4470CB8B79E}" type="presOf" srcId="{B5CE662E-EAA6-41F7-9618-CAB6A2C203F1}" destId="{5DE92465-302F-445C-AFA9-71B719F47F3A}" srcOrd="0" destOrd="0" presId="urn:microsoft.com/office/officeart/2005/8/layout/chevron2"/>
    <dgm:cxn modelId="{8FACC8BA-8072-48C2-B54E-3ED988406767}" type="presOf" srcId="{2AE765B6-166A-4C59-8C46-39166254E892}" destId="{815D6192-E33F-491F-8168-7AA1007BEA2E}" srcOrd="0" destOrd="0" presId="urn:microsoft.com/office/officeart/2005/8/layout/chevron2"/>
    <dgm:cxn modelId="{3138BEAD-9982-4EA2-B334-F4F1A98B9AA2}" srcId="{B374ACB8-F138-4B6F-8808-6741FD110474}" destId="{9EFFDDDF-A5E6-4DB6-B9EC-15B0F7FF8071}" srcOrd="0" destOrd="0" parTransId="{9BD1AD62-B679-449B-9890-06442829CA34}" sibTransId="{6007D707-47EF-4BC4-A01F-EF202D60D033}"/>
    <dgm:cxn modelId="{F31DF767-AF46-487C-BCC1-44A7F4804033}" srcId="{2CFD9821-ECAA-4A77-92C3-84D114DCD12A}" destId="{B5CE662E-EAA6-41F7-9618-CAB6A2C203F1}" srcOrd="0" destOrd="0" parTransId="{7077DCED-B533-43DE-B2F7-AB674E040DB4}" sibTransId="{D7C19CC2-285D-4852-B03B-0CFA98EFED79}"/>
    <dgm:cxn modelId="{F0A4370B-F8C0-4B50-9356-72AC6FDF1602}" srcId="{CA0190A0-91CF-4161-A937-882A4B33C4A1}" destId="{B07E5561-517F-4B36-917B-A53509F935D1}" srcOrd="0" destOrd="0" parTransId="{5BCB75F3-30C3-4FF8-8F5B-FD31D8F01043}" sibTransId="{3A0CF15A-DED9-4E7E-B494-FCF5DA721990}"/>
    <dgm:cxn modelId="{26650C7D-005E-4E85-B46E-854C7098DAC1}" srcId="{974544CA-8679-49E1-A247-28DD32FB5E55}" destId="{FDB9992E-3954-4625-99B1-F4565DC3E2ED}" srcOrd="5" destOrd="0" parTransId="{67E97415-BFF1-4F04-A58C-2A16F1B18A21}" sibTransId="{0C3E458D-1F71-42E2-B1E4-678E5B5A61E4}"/>
    <dgm:cxn modelId="{30711F4C-FFE5-4E79-8C86-87D7C5C438D2}" srcId="{67A8A947-F8EB-4911-89F6-C93D16168793}" destId="{19D85E49-26DF-46BE-A664-E92F009F2593}" srcOrd="0" destOrd="0" parTransId="{143FFE0A-04B2-43CC-A084-2B228471F9CA}" sibTransId="{257E397E-B9E4-4585-B1DC-3053B04E6DFF}"/>
    <dgm:cxn modelId="{2403E31D-B95B-4B3F-96DA-DD8269457970}" type="presOf" srcId="{CA0190A0-91CF-4161-A937-882A4B33C4A1}" destId="{0A334036-DAA7-4337-BB12-6BFEFA89214A}" srcOrd="0" destOrd="0" presId="urn:microsoft.com/office/officeart/2005/8/layout/chevron2"/>
    <dgm:cxn modelId="{850B83AC-AAE1-43EC-BE49-B14AEC6BD1C9}" type="presOf" srcId="{3A2CDF8B-4FC1-4BFA-BB94-04CC572A05F4}" destId="{26E09247-C0F3-4A18-AE2E-B0AEA19575D2}" srcOrd="0" destOrd="0" presId="urn:microsoft.com/office/officeart/2005/8/layout/chevron2"/>
    <dgm:cxn modelId="{EE02A1D7-D788-4D0A-8FC1-14D8F06EF096}" type="presOf" srcId="{E3CBEC12-F5C9-46F2-8098-D0C5DAE04650}" destId="{01933665-ACB3-4222-ACFD-60985FA92547}" srcOrd="0" destOrd="0" presId="urn:microsoft.com/office/officeart/2005/8/layout/chevron2"/>
    <dgm:cxn modelId="{1D8F8380-91EB-428E-9E40-C42DBD144781}" type="presOf" srcId="{19D85E49-26DF-46BE-A664-E92F009F2593}" destId="{75D006E6-24E6-417A-971E-78AB38AE5E11}" srcOrd="0" destOrd="0" presId="urn:microsoft.com/office/officeart/2005/8/layout/chevron2"/>
    <dgm:cxn modelId="{2BA1D916-BD61-41B7-AF1F-17B94BCB5DD8}" srcId="{974544CA-8679-49E1-A247-28DD32FB5E55}" destId="{67A8A947-F8EB-4911-89F6-C93D16168793}" srcOrd="6" destOrd="0" parTransId="{1D34693D-DAEF-43BC-ACC6-11611E45CBD7}" sibTransId="{5BBBAB01-44EA-4453-9F93-9BCA79EF7515}"/>
    <dgm:cxn modelId="{6A92E37D-9D14-41F4-8000-D0EBC21AD0A8}" type="presOf" srcId="{2CFD9821-ECAA-4A77-92C3-84D114DCD12A}" destId="{D695C355-6A70-4163-BFCB-66C7DDB59FEB}" srcOrd="0" destOrd="0" presId="urn:microsoft.com/office/officeart/2005/8/layout/chevron2"/>
    <dgm:cxn modelId="{DC0A6980-6B5C-45DF-BC8E-8861E9BFE528}" srcId="{EBD74619-C531-4666-9E14-A555FE461EEE}" destId="{D6AE177C-BDE1-4428-B505-1FB277E74A42}" srcOrd="0" destOrd="0" parTransId="{05E60A94-5E07-4515-8765-1D2D7BA7154B}" sibTransId="{CA713821-F1C8-4C72-8C71-1FB35C352832}"/>
    <dgm:cxn modelId="{697FDE76-9E06-43FB-A0DC-AB2490F4F38E}" type="presOf" srcId="{B07E5561-517F-4B36-917B-A53509F935D1}" destId="{62B5C11E-3B0A-4D84-845C-572EA49DC1A2}" srcOrd="0" destOrd="0" presId="urn:microsoft.com/office/officeart/2005/8/layout/chevron2"/>
    <dgm:cxn modelId="{5D2B007F-D629-4259-AA67-0665EC57FBA4}" srcId="{974544CA-8679-49E1-A247-28DD32FB5E55}" destId="{3A2CDF8B-4FC1-4BFA-BB94-04CC572A05F4}" srcOrd="0" destOrd="0" parTransId="{079441CE-A984-4477-B703-E1BC10A60D34}" sibTransId="{AF1FE6B9-FEDE-441F-B8C9-EB2D737ED7C4}"/>
    <dgm:cxn modelId="{448CB65C-E19E-4312-998F-B467BFAD208F}" srcId="{FDB9992E-3954-4625-99B1-F4565DC3E2ED}" destId="{E3CBEC12-F5C9-46F2-8098-D0C5DAE04650}" srcOrd="0" destOrd="0" parTransId="{A1F5BB2C-29A5-4207-B1F4-A38757EF99AC}" sibTransId="{77A86E60-B9EF-4E7B-AD59-8AEA66A946B6}"/>
    <dgm:cxn modelId="{E3C143DE-6390-4F15-9C95-AE6CF276D981}" srcId="{974544CA-8679-49E1-A247-28DD32FB5E55}" destId="{EBD74619-C531-4666-9E14-A555FE461EEE}" srcOrd="3" destOrd="0" parTransId="{FDEC2BE0-84B6-47E0-86C8-D0A886A109B3}" sibTransId="{3D012CD9-EE9D-4613-A9C7-185DD7683405}"/>
    <dgm:cxn modelId="{05956D27-0E78-47BC-8A6E-5EBE6D51EBEE}" srcId="{3A2CDF8B-4FC1-4BFA-BB94-04CC572A05F4}" destId="{2AE765B6-166A-4C59-8C46-39166254E892}" srcOrd="0" destOrd="0" parTransId="{DE92A9C2-5A58-4986-943F-5B2B9F4BF189}" sibTransId="{8977BAC0-2EEC-4895-B431-0A94C946195E}"/>
    <dgm:cxn modelId="{152E94D1-0183-4554-A359-1E4551C8596D}" type="presOf" srcId="{D6AE177C-BDE1-4428-B505-1FB277E74A42}" destId="{773DCF2D-E9B6-4592-8044-63585E895F11}" srcOrd="0" destOrd="0" presId="urn:microsoft.com/office/officeart/2005/8/layout/chevron2"/>
    <dgm:cxn modelId="{EA8F813B-3448-44EC-BD3A-64A1482D782C}" srcId="{974544CA-8679-49E1-A247-28DD32FB5E55}" destId="{B374ACB8-F138-4B6F-8808-6741FD110474}" srcOrd="4" destOrd="0" parTransId="{D8185E81-6AA4-4015-8997-3C64ABA75B5F}" sibTransId="{9E13B7A2-BF68-4F2C-A603-FE2403EDE0D9}"/>
    <dgm:cxn modelId="{31205454-6905-4FD6-8EC9-6667A59B644D}" type="presOf" srcId="{FDB9992E-3954-4625-99B1-F4565DC3E2ED}" destId="{7612F8E4-357F-4FA0-8C4E-B536799457CF}" srcOrd="0" destOrd="0" presId="urn:microsoft.com/office/officeart/2005/8/layout/chevron2"/>
    <dgm:cxn modelId="{2BF8E559-CAF4-4826-A879-6A6C1AFAD96A}" type="presOf" srcId="{974544CA-8679-49E1-A247-28DD32FB5E55}" destId="{9AD70D62-D215-4429-B621-D90F744868F0}" srcOrd="0" destOrd="0" presId="urn:microsoft.com/office/officeart/2005/8/layout/chevron2"/>
    <dgm:cxn modelId="{EF317EA2-B81D-4637-8D49-FAD787EE57C8}" type="presOf" srcId="{EBD74619-C531-4666-9E14-A555FE461EEE}" destId="{A11B9B1E-43C0-45E9-AE15-4CBA0ECFBC3E}" srcOrd="0" destOrd="0" presId="urn:microsoft.com/office/officeart/2005/8/layout/chevron2"/>
    <dgm:cxn modelId="{4C51392B-C845-4B5A-BCBB-0330CC101D30}" type="presOf" srcId="{9EFFDDDF-A5E6-4DB6-B9EC-15B0F7FF8071}" destId="{0EF83463-EBB4-4A3F-8932-9018DFF03A4F}" srcOrd="0" destOrd="0" presId="urn:microsoft.com/office/officeart/2005/8/layout/chevron2"/>
    <dgm:cxn modelId="{D04ED73B-A4E2-4DC9-A255-4C9076F7E638}" type="presParOf" srcId="{9AD70D62-D215-4429-B621-D90F744868F0}" destId="{68F53E3C-AC2D-43BE-A1DF-F0DB0748008C}" srcOrd="0" destOrd="0" presId="urn:microsoft.com/office/officeart/2005/8/layout/chevron2"/>
    <dgm:cxn modelId="{2CBA92B6-7609-40D2-87C6-C8A009623BB1}" type="presParOf" srcId="{68F53E3C-AC2D-43BE-A1DF-F0DB0748008C}" destId="{26E09247-C0F3-4A18-AE2E-B0AEA19575D2}" srcOrd="0" destOrd="0" presId="urn:microsoft.com/office/officeart/2005/8/layout/chevron2"/>
    <dgm:cxn modelId="{8571DF5F-8F4A-4AF3-A6F3-BD6EBC8F6A79}" type="presParOf" srcId="{68F53E3C-AC2D-43BE-A1DF-F0DB0748008C}" destId="{815D6192-E33F-491F-8168-7AA1007BEA2E}" srcOrd="1" destOrd="0" presId="urn:microsoft.com/office/officeart/2005/8/layout/chevron2"/>
    <dgm:cxn modelId="{B9571D5C-3D29-43B5-A5C6-EFEE29BC0BC1}" type="presParOf" srcId="{9AD70D62-D215-4429-B621-D90F744868F0}" destId="{905BD153-9253-437E-A9FD-33DD493563D4}" srcOrd="1" destOrd="0" presId="urn:microsoft.com/office/officeart/2005/8/layout/chevron2"/>
    <dgm:cxn modelId="{FE7F9FB3-A910-4AE9-83E7-6DE08BF4601B}" type="presParOf" srcId="{9AD70D62-D215-4429-B621-D90F744868F0}" destId="{B8A89E78-776A-4435-8E1E-B2B5B234D116}" srcOrd="2" destOrd="0" presId="urn:microsoft.com/office/officeart/2005/8/layout/chevron2"/>
    <dgm:cxn modelId="{D5728452-DD12-4D97-AE54-C00DBDCE6F15}" type="presParOf" srcId="{B8A89E78-776A-4435-8E1E-B2B5B234D116}" destId="{0A334036-DAA7-4337-BB12-6BFEFA89214A}" srcOrd="0" destOrd="0" presId="urn:microsoft.com/office/officeart/2005/8/layout/chevron2"/>
    <dgm:cxn modelId="{70F8EFDF-B24A-41BD-9071-AF0225E5184C}" type="presParOf" srcId="{B8A89E78-776A-4435-8E1E-B2B5B234D116}" destId="{62B5C11E-3B0A-4D84-845C-572EA49DC1A2}" srcOrd="1" destOrd="0" presId="urn:microsoft.com/office/officeart/2005/8/layout/chevron2"/>
    <dgm:cxn modelId="{DDE642E6-A1ED-4B54-80EE-A508DDE4DBD1}" type="presParOf" srcId="{9AD70D62-D215-4429-B621-D90F744868F0}" destId="{D8E9B87D-D66C-4370-A1F0-91C1A47FCC42}" srcOrd="3" destOrd="0" presId="urn:microsoft.com/office/officeart/2005/8/layout/chevron2"/>
    <dgm:cxn modelId="{B3B6E2E4-8B6A-4B53-A989-5084663B2278}" type="presParOf" srcId="{9AD70D62-D215-4429-B621-D90F744868F0}" destId="{62A2FC64-731C-477A-9C27-C34FFEAFDE3B}" srcOrd="4" destOrd="0" presId="urn:microsoft.com/office/officeart/2005/8/layout/chevron2"/>
    <dgm:cxn modelId="{05FA2BF4-D270-4917-A7FC-5E3690D2E06D}" type="presParOf" srcId="{62A2FC64-731C-477A-9C27-C34FFEAFDE3B}" destId="{D695C355-6A70-4163-BFCB-66C7DDB59FEB}" srcOrd="0" destOrd="0" presId="urn:microsoft.com/office/officeart/2005/8/layout/chevron2"/>
    <dgm:cxn modelId="{6D2C4FBE-C1B8-4D97-9130-7B576117C1B7}" type="presParOf" srcId="{62A2FC64-731C-477A-9C27-C34FFEAFDE3B}" destId="{5DE92465-302F-445C-AFA9-71B719F47F3A}" srcOrd="1" destOrd="0" presId="urn:microsoft.com/office/officeart/2005/8/layout/chevron2"/>
    <dgm:cxn modelId="{AEDE158A-44EB-499A-826B-71E83D31C625}" type="presParOf" srcId="{9AD70D62-D215-4429-B621-D90F744868F0}" destId="{19380E59-D50F-4054-8BEE-9F078E7EAE1E}" srcOrd="5" destOrd="0" presId="urn:microsoft.com/office/officeart/2005/8/layout/chevron2"/>
    <dgm:cxn modelId="{23C4CAFF-4FEB-442C-8A41-4ADBFCF2C688}" type="presParOf" srcId="{9AD70D62-D215-4429-B621-D90F744868F0}" destId="{A3DA5CD3-90FB-44A9-BBD7-A06365F2AAA8}" srcOrd="6" destOrd="0" presId="urn:microsoft.com/office/officeart/2005/8/layout/chevron2"/>
    <dgm:cxn modelId="{85461A3E-B54F-41AC-983E-EEFE15ABFF5D}" type="presParOf" srcId="{A3DA5CD3-90FB-44A9-BBD7-A06365F2AAA8}" destId="{A11B9B1E-43C0-45E9-AE15-4CBA0ECFBC3E}" srcOrd="0" destOrd="0" presId="urn:microsoft.com/office/officeart/2005/8/layout/chevron2"/>
    <dgm:cxn modelId="{CA8B7BDB-F097-4991-8AD2-CCE7719818D5}" type="presParOf" srcId="{A3DA5CD3-90FB-44A9-BBD7-A06365F2AAA8}" destId="{773DCF2D-E9B6-4592-8044-63585E895F11}" srcOrd="1" destOrd="0" presId="urn:microsoft.com/office/officeart/2005/8/layout/chevron2"/>
    <dgm:cxn modelId="{1897962F-15F2-4B58-B85A-7521DEE210A0}" type="presParOf" srcId="{9AD70D62-D215-4429-B621-D90F744868F0}" destId="{39AF41B3-3F15-444B-A925-17A5A00E2BA8}" srcOrd="7" destOrd="0" presId="urn:microsoft.com/office/officeart/2005/8/layout/chevron2"/>
    <dgm:cxn modelId="{1415AE3C-1408-42E6-8718-7402DFE87115}" type="presParOf" srcId="{9AD70D62-D215-4429-B621-D90F744868F0}" destId="{022F9B8C-2057-43C5-BC52-09983525F18D}" srcOrd="8" destOrd="0" presId="urn:microsoft.com/office/officeart/2005/8/layout/chevron2"/>
    <dgm:cxn modelId="{3A18CE71-317E-4C49-95FE-5C036362E298}" type="presParOf" srcId="{022F9B8C-2057-43C5-BC52-09983525F18D}" destId="{F75BFA87-AFFF-4190-9626-24E5C6333BCE}" srcOrd="0" destOrd="0" presId="urn:microsoft.com/office/officeart/2005/8/layout/chevron2"/>
    <dgm:cxn modelId="{2C022C0B-886F-42D0-B264-A9CE45466510}" type="presParOf" srcId="{022F9B8C-2057-43C5-BC52-09983525F18D}" destId="{0EF83463-EBB4-4A3F-8932-9018DFF03A4F}" srcOrd="1" destOrd="0" presId="urn:microsoft.com/office/officeart/2005/8/layout/chevron2"/>
    <dgm:cxn modelId="{43DD1055-7616-4BA0-9C98-FA85FA7204AD}" type="presParOf" srcId="{9AD70D62-D215-4429-B621-D90F744868F0}" destId="{6C765D5C-131D-4DD2-9F03-33354320724C}" srcOrd="9" destOrd="0" presId="urn:microsoft.com/office/officeart/2005/8/layout/chevron2"/>
    <dgm:cxn modelId="{2EABB8CE-7765-41E7-AD08-98EB3AE1237C}" type="presParOf" srcId="{9AD70D62-D215-4429-B621-D90F744868F0}" destId="{1E95AE57-4C8F-45A0-B63D-D05AF1958962}" srcOrd="10" destOrd="0" presId="urn:microsoft.com/office/officeart/2005/8/layout/chevron2"/>
    <dgm:cxn modelId="{CB7B5BC0-5620-4920-9197-4F817CAD288B}" type="presParOf" srcId="{1E95AE57-4C8F-45A0-B63D-D05AF1958962}" destId="{7612F8E4-357F-4FA0-8C4E-B536799457CF}" srcOrd="0" destOrd="0" presId="urn:microsoft.com/office/officeart/2005/8/layout/chevron2"/>
    <dgm:cxn modelId="{C05999E0-33D5-4783-B946-502A9D04EC6B}" type="presParOf" srcId="{1E95AE57-4C8F-45A0-B63D-D05AF1958962}" destId="{01933665-ACB3-4222-ACFD-60985FA92547}" srcOrd="1" destOrd="0" presId="urn:microsoft.com/office/officeart/2005/8/layout/chevron2"/>
    <dgm:cxn modelId="{D6941BD0-2854-489C-9E46-5A4375FA1CE1}" type="presParOf" srcId="{9AD70D62-D215-4429-B621-D90F744868F0}" destId="{79A29812-8C1F-440D-94D1-DFC0F5D50FE6}" srcOrd="11" destOrd="0" presId="urn:microsoft.com/office/officeart/2005/8/layout/chevron2"/>
    <dgm:cxn modelId="{F0574F48-5863-47BA-A9ED-69789A9577C9}" type="presParOf" srcId="{9AD70D62-D215-4429-B621-D90F744868F0}" destId="{985C844A-58F7-4C04-A492-E6880382F3E5}" srcOrd="12" destOrd="0" presId="urn:microsoft.com/office/officeart/2005/8/layout/chevron2"/>
    <dgm:cxn modelId="{15544700-DBB1-42D5-9AAD-EB028C21AA85}" type="presParOf" srcId="{985C844A-58F7-4C04-A492-E6880382F3E5}" destId="{4B0A1084-DA4A-4EA3-BC46-69D2AB5B726E}" srcOrd="0" destOrd="0" presId="urn:microsoft.com/office/officeart/2005/8/layout/chevron2"/>
    <dgm:cxn modelId="{B926AEA3-B5D1-4E6F-A29A-EBCE4587FB31}" type="presParOf" srcId="{985C844A-58F7-4C04-A492-E6880382F3E5}" destId="{75D006E6-24E6-417A-971E-78AB38AE5E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FDF1-58AC-484D-94C1-FD00FFFC9192}">
      <dsp:nvSpPr>
        <dsp:cNvPr id="0" name=""/>
        <dsp:cNvSpPr/>
      </dsp:nvSpPr>
      <dsp:spPr>
        <a:xfrm>
          <a:off x="177740" y="178981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Petición: 5.908  70,50%  </a:t>
          </a:r>
        </a:p>
      </dsp:txBody>
      <dsp:txXfrm>
        <a:off x="177740" y="178981"/>
        <a:ext cx="2639204" cy="824751"/>
      </dsp:txXfrm>
    </dsp:sp>
    <dsp:sp modelId="{8F927F22-821D-4D55-8A14-D3E4F7BB2CAB}">
      <dsp:nvSpPr>
        <dsp:cNvPr id="0" name=""/>
        <dsp:cNvSpPr/>
      </dsp:nvSpPr>
      <dsp:spPr>
        <a:xfrm>
          <a:off x="67773" y="59851"/>
          <a:ext cx="577326" cy="865989"/>
        </a:xfrm>
        <a:prstGeom prst="rect">
          <a:avLst/>
        </a:prstGeom>
        <a:solidFill>
          <a:srgbClr val="FBE63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205BF1-2A53-4E0E-8D23-714D008B2A43}">
      <dsp:nvSpPr>
        <dsp:cNvPr id="0" name=""/>
        <dsp:cNvSpPr/>
      </dsp:nvSpPr>
      <dsp:spPr>
        <a:xfrm>
          <a:off x="3059731" y="178981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Solicitud de </a:t>
          </a:r>
          <a:r>
            <a:rPr lang="es-CO" sz="1400" b="1" kern="1200" dirty="0" smtClean="0">
              <a:latin typeface="Prompt" panose="020B0604020202020204" charset="-34"/>
              <a:cs typeface="Prompt" panose="020B0604020202020204" charset="-34"/>
            </a:rPr>
            <a:t>i</a:t>
          </a:r>
          <a:r>
            <a:rPr lang="es-CO" sz="1600" b="1" kern="1200" dirty="0" smtClean="0">
              <a:latin typeface="Prompt" panose="020B0604020202020204" charset="-34"/>
              <a:cs typeface="Prompt" panose="020B0604020202020204" charset="-34"/>
            </a:rPr>
            <a:t>nformación</a:t>
          </a: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: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  </a:t>
          </a:r>
          <a:r>
            <a:rPr lang="es-CO" sz="1400" b="1" kern="1200" dirty="0" smtClean="0">
              <a:latin typeface="Prompt" panose="020B0604020202020204" charset="-34"/>
              <a:cs typeface="Prompt" panose="020B0604020202020204" charset="-34"/>
            </a:rPr>
            <a:t>1.253 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14,95%</a:t>
          </a:r>
        </a:p>
      </dsp:txBody>
      <dsp:txXfrm>
        <a:off x="3059731" y="178981"/>
        <a:ext cx="2639204" cy="824751"/>
      </dsp:txXfrm>
    </dsp:sp>
    <dsp:sp modelId="{DB867182-18F3-4465-BEA4-8B5D836B545B}">
      <dsp:nvSpPr>
        <dsp:cNvPr id="0" name=""/>
        <dsp:cNvSpPr/>
      </dsp:nvSpPr>
      <dsp:spPr>
        <a:xfrm>
          <a:off x="2949764" y="59851"/>
          <a:ext cx="577326" cy="865989"/>
        </a:xfrm>
        <a:prstGeom prst="rect">
          <a:avLst/>
        </a:prstGeom>
        <a:solidFill>
          <a:srgbClr val="FBE63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8F840B-DA9E-459F-9A7A-E8A7B10CC734}">
      <dsp:nvSpPr>
        <dsp:cNvPr id="0" name=""/>
        <dsp:cNvSpPr/>
      </dsp:nvSpPr>
      <dsp:spPr>
        <a:xfrm>
          <a:off x="5941721" y="178981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Queja:  501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5,98%</a:t>
          </a:r>
        </a:p>
      </dsp:txBody>
      <dsp:txXfrm>
        <a:off x="5941721" y="178981"/>
        <a:ext cx="2639204" cy="824751"/>
      </dsp:txXfrm>
    </dsp:sp>
    <dsp:sp modelId="{31499036-77D2-41D2-826F-E06DD10A887E}">
      <dsp:nvSpPr>
        <dsp:cNvPr id="0" name=""/>
        <dsp:cNvSpPr/>
      </dsp:nvSpPr>
      <dsp:spPr>
        <a:xfrm>
          <a:off x="5831754" y="59851"/>
          <a:ext cx="577326" cy="865989"/>
        </a:xfrm>
        <a:prstGeom prst="rect">
          <a:avLst/>
        </a:prstGeom>
        <a:solidFill>
          <a:srgbClr val="FBE63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ADD54B-0A09-4FF7-AD31-372EBD2F3F29}">
      <dsp:nvSpPr>
        <dsp:cNvPr id="0" name=""/>
        <dsp:cNvSpPr/>
      </dsp:nvSpPr>
      <dsp:spPr>
        <a:xfrm>
          <a:off x="177740" y="1217252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En blanco: 122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1,46% </a:t>
          </a:r>
        </a:p>
      </dsp:txBody>
      <dsp:txXfrm>
        <a:off x="177740" y="1217252"/>
        <a:ext cx="2639204" cy="824751"/>
      </dsp:txXfrm>
    </dsp:sp>
    <dsp:sp modelId="{95ED14A8-8D2D-4C72-8084-4C13E9CABB4B}">
      <dsp:nvSpPr>
        <dsp:cNvPr id="0" name=""/>
        <dsp:cNvSpPr/>
      </dsp:nvSpPr>
      <dsp:spPr>
        <a:xfrm>
          <a:off x="67773" y="1098121"/>
          <a:ext cx="577326" cy="865989"/>
        </a:xfrm>
        <a:prstGeom prst="rect">
          <a:avLst/>
        </a:prstGeom>
        <a:solidFill>
          <a:srgbClr val="599A3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1EBCB0-D5A2-4BC7-A5FA-339715295DA4}">
      <dsp:nvSpPr>
        <dsp:cNvPr id="0" name=""/>
        <dsp:cNvSpPr/>
      </dsp:nvSpPr>
      <dsp:spPr>
        <a:xfrm>
          <a:off x="3059731" y="1217252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Denuncia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: 190                     2,27%</a:t>
          </a: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		</a:t>
          </a:r>
        </a:p>
      </dsp:txBody>
      <dsp:txXfrm>
        <a:off x="3059731" y="1217252"/>
        <a:ext cx="2639204" cy="824751"/>
      </dsp:txXfrm>
    </dsp:sp>
    <dsp:sp modelId="{537F0659-B339-46A7-8563-EC16360F8D9B}">
      <dsp:nvSpPr>
        <dsp:cNvPr id="0" name=""/>
        <dsp:cNvSpPr/>
      </dsp:nvSpPr>
      <dsp:spPr>
        <a:xfrm>
          <a:off x="2949764" y="1098121"/>
          <a:ext cx="577326" cy="865989"/>
        </a:xfrm>
        <a:prstGeom prst="rect">
          <a:avLst/>
        </a:prstGeom>
        <a:solidFill>
          <a:srgbClr val="599A3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42E4CD-8A7C-4A97-B07B-DF28BAC2A49D}">
      <dsp:nvSpPr>
        <dsp:cNvPr id="0" name=""/>
        <dsp:cNvSpPr/>
      </dsp:nvSpPr>
      <dsp:spPr>
        <a:xfrm>
          <a:off x="5941721" y="1217252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Reclamo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: 187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2,23%</a:t>
          </a:r>
        </a:p>
      </dsp:txBody>
      <dsp:txXfrm>
        <a:off x="5941721" y="1217252"/>
        <a:ext cx="2639204" cy="824751"/>
      </dsp:txXfrm>
    </dsp:sp>
    <dsp:sp modelId="{034BF4BF-576E-4DCB-83E8-D27D17E54767}">
      <dsp:nvSpPr>
        <dsp:cNvPr id="0" name=""/>
        <dsp:cNvSpPr/>
      </dsp:nvSpPr>
      <dsp:spPr>
        <a:xfrm>
          <a:off x="5831754" y="1098121"/>
          <a:ext cx="577326" cy="865989"/>
        </a:xfrm>
        <a:prstGeom prst="rect">
          <a:avLst/>
        </a:prstGeom>
        <a:solidFill>
          <a:srgbClr val="599A3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69A37D-EF39-407F-BABB-ADCC7E779552}">
      <dsp:nvSpPr>
        <dsp:cNvPr id="0" name=""/>
        <dsp:cNvSpPr/>
      </dsp:nvSpPr>
      <dsp:spPr>
        <a:xfrm>
          <a:off x="177740" y="2255522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Solicitud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de </a:t>
          </a:r>
          <a:r>
            <a:rPr lang="es-CO" sz="1400" b="1" kern="1200" dirty="0" smtClean="0">
              <a:latin typeface="Prompt" panose="020B0604020202020204" charset="-34"/>
              <a:cs typeface="Prompt" panose="020B0604020202020204" charset="-34"/>
            </a:rPr>
            <a:t>copias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: 103      1,23%	</a:t>
          </a:r>
        </a:p>
      </dsp:txBody>
      <dsp:txXfrm>
        <a:off x="177740" y="2255522"/>
        <a:ext cx="2639204" cy="824751"/>
      </dsp:txXfrm>
    </dsp:sp>
    <dsp:sp modelId="{57B43A4E-0765-4F28-9F8B-2F8401FA8998}">
      <dsp:nvSpPr>
        <dsp:cNvPr id="0" name=""/>
        <dsp:cNvSpPr/>
      </dsp:nvSpPr>
      <dsp:spPr>
        <a:xfrm>
          <a:off x="67773" y="2136392"/>
          <a:ext cx="577326" cy="865989"/>
        </a:xfrm>
        <a:prstGeom prst="rect">
          <a:avLst/>
        </a:prstGeom>
        <a:solidFill>
          <a:srgbClr val="185B3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D7D898-9DC8-48C0-8401-A844DDA6ED93}">
      <dsp:nvSpPr>
        <dsp:cNvPr id="0" name=""/>
        <dsp:cNvSpPr/>
      </dsp:nvSpPr>
      <dsp:spPr>
        <a:xfrm>
          <a:off x="3059731" y="2255522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Consulta: 58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 </a:t>
          </a:r>
          <a:r>
            <a:rPr lang="es-CO" sz="1400" b="1" kern="1200" dirty="0" smtClean="0">
              <a:latin typeface="Prompt" panose="020B0604020202020204" charset="-34"/>
              <a:cs typeface="Prompt" panose="020B0604020202020204" charset="-34"/>
            </a:rPr>
            <a:t>0,69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%</a:t>
          </a:r>
        </a:p>
      </dsp:txBody>
      <dsp:txXfrm>
        <a:off x="3059731" y="2255522"/>
        <a:ext cx="2639204" cy="824751"/>
      </dsp:txXfrm>
    </dsp:sp>
    <dsp:sp modelId="{49D9A625-E65D-4387-BD43-F6604227A37D}">
      <dsp:nvSpPr>
        <dsp:cNvPr id="0" name=""/>
        <dsp:cNvSpPr/>
      </dsp:nvSpPr>
      <dsp:spPr>
        <a:xfrm>
          <a:off x="2949764" y="2136392"/>
          <a:ext cx="577326" cy="865989"/>
        </a:xfrm>
        <a:prstGeom prst="rect">
          <a:avLst/>
        </a:prstGeom>
        <a:solidFill>
          <a:srgbClr val="185B3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97EC6C-F636-4494-ABC4-CCD863B877AD}">
      <dsp:nvSpPr>
        <dsp:cNvPr id="0" name=""/>
        <dsp:cNvSpPr/>
      </dsp:nvSpPr>
      <dsp:spPr>
        <a:xfrm>
          <a:off x="5941721" y="2255522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Sugerencia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: 40  0,48</a:t>
          </a:r>
          <a:r>
            <a:rPr lang="es-CO" sz="1800" b="1" kern="1200" dirty="0">
              <a:latin typeface="Prompt" panose="020B0604020202020204" charset="-34"/>
              <a:cs typeface="Prompt" panose="020B0604020202020204" charset="-34"/>
            </a:rPr>
            <a:t>%</a:t>
          </a:r>
        </a:p>
      </dsp:txBody>
      <dsp:txXfrm>
        <a:off x="5941721" y="2255522"/>
        <a:ext cx="2639204" cy="824751"/>
      </dsp:txXfrm>
    </dsp:sp>
    <dsp:sp modelId="{FBC5B087-53F9-4F29-BED9-7D34AF024D24}">
      <dsp:nvSpPr>
        <dsp:cNvPr id="0" name=""/>
        <dsp:cNvSpPr/>
      </dsp:nvSpPr>
      <dsp:spPr>
        <a:xfrm>
          <a:off x="5831754" y="2136392"/>
          <a:ext cx="577326" cy="865989"/>
        </a:xfrm>
        <a:prstGeom prst="rect">
          <a:avLst/>
        </a:prstGeom>
        <a:solidFill>
          <a:srgbClr val="185B3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560889-967C-4465-AF54-0B47D20AD35E}">
      <dsp:nvSpPr>
        <dsp:cNvPr id="0" name=""/>
        <dsp:cNvSpPr/>
      </dsp:nvSpPr>
      <dsp:spPr>
        <a:xfrm>
          <a:off x="1618735" y="3293793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Solicitud entre </a:t>
          </a:r>
          <a:r>
            <a:rPr lang="es-CO" sz="1400" b="1" kern="1200" dirty="0" smtClean="0">
              <a:latin typeface="Prompt" panose="020B0604020202020204" charset="-34"/>
              <a:cs typeface="Prompt" panose="020B0604020202020204" charset="-34"/>
            </a:rPr>
            <a:t>autoridades</a:t>
          </a: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: 11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1" kern="1200" dirty="0">
              <a:latin typeface="Prompt" panose="020B0604020202020204" charset="-34"/>
              <a:cs typeface="Prompt" panose="020B0604020202020204" charset="-34"/>
            </a:rPr>
            <a:t> 0,13% </a:t>
          </a:r>
        </a:p>
      </dsp:txBody>
      <dsp:txXfrm>
        <a:off x="1618735" y="3293793"/>
        <a:ext cx="2639204" cy="824751"/>
      </dsp:txXfrm>
    </dsp:sp>
    <dsp:sp modelId="{0E6032F1-ACCB-4697-9445-6B68F0F991AD}">
      <dsp:nvSpPr>
        <dsp:cNvPr id="0" name=""/>
        <dsp:cNvSpPr/>
      </dsp:nvSpPr>
      <dsp:spPr>
        <a:xfrm>
          <a:off x="1508768" y="3174662"/>
          <a:ext cx="577326" cy="865989"/>
        </a:xfrm>
        <a:prstGeom prst="rect">
          <a:avLst/>
        </a:prstGeom>
        <a:solidFill>
          <a:srgbClr val="0D72B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B32235-5216-4FD1-91EE-B923C941AE27}">
      <dsp:nvSpPr>
        <dsp:cNvPr id="0" name=""/>
        <dsp:cNvSpPr/>
      </dsp:nvSpPr>
      <dsp:spPr>
        <a:xfrm>
          <a:off x="4500726" y="3293793"/>
          <a:ext cx="2639204" cy="824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5863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Felicitación: 7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latin typeface="Prompt" panose="020B0604020202020204" charset="-34"/>
              <a:cs typeface="Prompt" panose="020B0604020202020204" charset="-34"/>
            </a:rPr>
            <a:t> 0,08% </a:t>
          </a:r>
        </a:p>
      </dsp:txBody>
      <dsp:txXfrm>
        <a:off x="4500726" y="3293793"/>
        <a:ext cx="2639204" cy="824751"/>
      </dsp:txXfrm>
    </dsp:sp>
    <dsp:sp modelId="{6172C67C-6872-4149-B150-4A09EF4894A3}">
      <dsp:nvSpPr>
        <dsp:cNvPr id="0" name=""/>
        <dsp:cNvSpPr/>
      </dsp:nvSpPr>
      <dsp:spPr>
        <a:xfrm>
          <a:off x="4390759" y="3174662"/>
          <a:ext cx="577326" cy="865989"/>
        </a:xfrm>
        <a:prstGeom prst="rect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09247-C0F3-4A18-AE2E-B0AEA19575D2}">
      <dsp:nvSpPr>
        <dsp:cNvPr id="0" name=""/>
        <dsp:cNvSpPr/>
      </dsp:nvSpPr>
      <dsp:spPr>
        <a:xfrm rot="5400000">
          <a:off x="-139445" y="141311"/>
          <a:ext cx="929637" cy="650746"/>
        </a:xfrm>
        <a:prstGeom prst="chevron">
          <a:avLst/>
        </a:prstGeom>
        <a:solidFill>
          <a:srgbClr val="46856D"/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/>
            <a:t/>
          </a:r>
          <a:br>
            <a:rPr lang="es-CO" sz="900" kern="1200" dirty="0"/>
          </a:br>
          <a:endParaRPr lang="es-CO" sz="900" kern="1200" dirty="0"/>
        </a:p>
      </dsp:txBody>
      <dsp:txXfrm rot="-5400000">
        <a:off x="1" y="327238"/>
        <a:ext cx="650746" cy="278891"/>
      </dsp:txXfrm>
    </dsp:sp>
    <dsp:sp modelId="{815D6192-E33F-491F-8168-7AA1007BEA2E}">
      <dsp:nvSpPr>
        <dsp:cNvPr id="0" name=""/>
        <dsp:cNvSpPr/>
      </dsp:nvSpPr>
      <dsp:spPr>
        <a:xfrm rot="5400000">
          <a:off x="2239136" y="-1586525"/>
          <a:ext cx="604264" cy="3781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Trámite  66,4 %</a:t>
          </a:r>
          <a:endParaRPr lang="es-CO" sz="2500" kern="1200" dirty="0"/>
        </a:p>
      </dsp:txBody>
      <dsp:txXfrm rot="-5400000">
        <a:off x="650746" y="31363"/>
        <a:ext cx="3751547" cy="545268"/>
      </dsp:txXfrm>
    </dsp:sp>
    <dsp:sp modelId="{0A334036-DAA7-4337-BB12-6BFEFA89214A}">
      <dsp:nvSpPr>
        <dsp:cNvPr id="0" name=""/>
        <dsp:cNvSpPr/>
      </dsp:nvSpPr>
      <dsp:spPr>
        <a:xfrm rot="5400000">
          <a:off x="-139445" y="977309"/>
          <a:ext cx="929637" cy="650746"/>
        </a:xfrm>
        <a:prstGeom prst="chevron">
          <a:avLst/>
        </a:prstGeom>
        <a:solidFill>
          <a:srgbClr val="46856D"/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/>
            <a:t/>
          </a:r>
          <a:br>
            <a:rPr lang="es-CO" sz="900" kern="1200" dirty="0"/>
          </a:br>
          <a:endParaRPr lang="es-CO" sz="900" kern="1200" dirty="0"/>
        </a:p>
      </dsp:txBody>
      <dsp:txXfrm rot="-5400000">
        <a:off x="1" y="1163236"/>
        <a:ext cx="650746" cy="278891"/>
      </dsp:txXfrm>
    </dsp:sp>
    <dsp:sp modelId="{62B5C11E-3B0A-4D84-845C-572EA49DC1A2}">
      <dsp:nvSpPr>
        <dsp:cNvPr id="0" name=""/>
        <dsp:cNvSpPr/>
      </dsp:nvSpPr>
      <dsp:spPr>
        <a:xfrm rot="5400000">
          <a:off x="2239136" y="-750526"/>
          <a:ext cx="604264" cy="3781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Petición  27,72 %</a:t>
          </a:r>
          <a:endParaRPr lang="es-CO" sz="2500" kern="1200" dirty="0"/>
        </a:p>
      </dsp:txBody>
      <dsp:txXfrm rot="-5400000">
        <a:off x="650746" y="867362"/>
        <a:ext cx="3751547" cy="545268"/>
      </dsp:txXfrm>
    </dsp:sp>
    <dsp:sp modelId="{D695C355-6A70-4163-BFCB-66C7DDB59FEB}">
      <dsp:nvSpPr>
        <dsp:cNvPr id="0" name=""/>
        <dsp:cNvSpPr/>
      </dsp:nvSpPr>
      <dsp:spPr>
        <a:xfrm rot="5400000">
          <a:off x="-139445" y="1813307"/>
          <a:ext cx="929637" cy="650746"/>
        </a:xfrm>
        <a:prstGeom prst="chevron">
          <a:avLst/>
        </a:prstGeom>
        <a:solidFill>
          <a:srgbClr val="46856D"/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/>
            <a:t/>
          </a:r>
          <a:br>
            <a:rPr lang="es-CO" sz="900" kern="1200" dirty="0"/>
          </a:br>
          <a:endParaRPr lang="es-CO" sz="900" kern="1200" dirty="0"/>
        </a:p>
      </dsp:txBody>
      <dsp:txXfrm rot="-5400000">
        <a:off x="1" y="1999234"/>
        <a:ext cx="650746" cy="278891"/>
      </dsp:txXfrm>
    </dsp:sp>
    <dsp:sp modelId="{5DE92465-302F-445C-AFA9-71B719F47F3A}">
      <dsp:nvSpPr>
        <dsp:cNvPr id="0" name=""/>
        <dsp:cNvSpPr/>
      </dsp:nvSpPr>
      <dsp:spPr>
        <a:xfrm rot="5400000">
          <a:off x="2239136" y="85471"/>
          <a:ext cx="604264" cy="3781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Reclamo  4,10 %</a:t>
          </a:r>
          <a:endParaRPr lang="es-CO" sz="2500" kern="1200" dirty="0"/>
        </a:p>
      </dsp:txBody>
      <dsp:txXfrm rot="-5400000">
        <a:off x="650746" y="1703359"/>
        <a:ext cx="3751547" cy="545268"/>
      </dsp:txXfrm>
    </dsp:sp>
    <dsp:sp modelId="{A11B9B1E-43C0-45E9-AE15-4CBA0ECFBC3E}">
      <dsp:nvSpPr>
        <dsp:cNvPr id="0" name=""/>
        <dsp:cNvSpPr/>
      </dsp:nvSpPr>
      <dsp:spPr>
        <a:xfrm rot="5400000">
          <a:off x="-139445" y="2649305"/>
          <a:ext cx="929637" cy="650746"/>
        </a:xfrm>
        <a:prstGeom prst="chevron">
          <a:avLst/>
        </a:prstGeom>
        <a:solidFill>
          <a:srgbClr val="46856D"/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/>
            <a:t/>
          </a:r>
          <a:br>
            <a:rPr lang="es-CO" sz="900" kern="1200" dirty="0"/>
          </a:br>
          <a:endParaRPr lang="es-CO" sz="900" kern="1200" dirty="0"/>
        </a:p>
      </dsp:txBody>
      <dsp:txXfrm rot="-5400000">
        <a:off x="1" y="2835232"/>
        <a:ext cx="650746" cy="278891"/>
      </dsp:txXfrm>
    </dsp:sp>
    <dsp:sp modelId="{773DCF2D-E9B6-4592-8044-63585E895F11}">
      <dsp:nvSpPr>
        <dsp:cNvPr id="0" name=""/>
        <dsp:cNvSpPr/>
      </dsp:nvSpPr>
      <dsp:spPr>
        <a:xfrm rot="5400000">
          <a:off x="2239136" y="921469"/>
          <a:ext cx="604264" cy="3781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Queja  1,36 %</a:t>
          </a:r>
          <a:endParaRPr lang="es-CO" sz="2500" kern="1200" dirty="0"/>
        </a:p>
      </dsp:txBody>
      <dsp:txXfrm rot="-5400000">
        <a:off x="650746" y="2539357"/>
        <a:ext cx="3751547" cy="545268"/>
      </dsp:txXfrm>
    </dsp:sp>
    <dsp:sp modelId="{F75BFA87-AFFF-4190-9626-24E5C6333BCE}">
      <dsp:nvSpPr>
        <dsp:cNvPr id="0" name=""/>
        <dsp:cNvSpPr/>
      </dsp:nvSpPr>
      <dsp:spPr>
        <a:xfrm rot="5400000">
          <a:off x="-139445" y="3485304"/>
          <a:ext cx="929637" cy="650746"/>
        </a:xfrm>
        <a:prstGeom prst="chevron">
          <a:avLst/>
        </a:prstGeom>
        <a:solidFill>
          <a:srgbClr val="46856D"/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/>
            <a:t/>
          </a:r>
          <a:br>
            <a:rPr lang="es-CO" sz="900" kern="1200" dirty="0"/>
          </a:br>
          <a:endParaRPr lang="es-CO" sz="900" kern="1200" dirty="0"/>
        </a:p>
      </dsp:txBody>
      <dsp:txXfrm rot="-5400000">
        <a:off x="1" y="3671231"/>
        <a:ext cx="650746" cy="278891"/>
      </dsp:txXfrm>
    </dsp:sp>
    <dsp:sp modelId="{0EF83463-EBB4-4A3F-8932-9018DFF03A4F}">
      <dsp:nvSpPr>
        <dsp:cNvPr id="0" name=""/>
        <dsp:cNvSpPr/>
      </dsp:nvSpPr>
      <dsp:spPr>
        <a:xfrm rot="5400000">
          <a:off x="2239136" y="1757467"/>
          <a:ext cx="604264" cy="3781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Denuncia  0,43 %</a:t>
          </a:r>
          <a:endParaRPr lang="es-CO" sz="2500" kern="1200" dirty="0"/>
        </a:p>
      </dsp:txBody>
      <dsp:txXfrm rot="-5400000">
        <a:off x="650746" y="3375355"/>
        <a:ext cx="3751547" cy="545268"/>
      </dsp:txXfrm>
    </dsp:sp>
    <dsp:sp modelId="{7612F8E4-357F-4FA0-8C4E-B536799457CF}">
      <dsp:nvSpPr>
        <dsp:cNvPr id="0" name=""/>
        <dsp:cNvSpPr/>
      </dsp:nvSpPr>
      <dsp:spPr>
        <a:xfrm rot="5400000">
          <a:off x="-139445" y="4321302"/>
          <a:ext cx="929637" cy="650746"/>
        </a:xfrm>
        <a:prstGeom prst="chevron">
          <a:avLst/>
        </a:prstGeom>
        <a:solidFill>
          <a:srgbClr val="46856D"/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/>
            <a:t/>
          </a:r>
          <a:br>
            <a:rPr lang="es-CO" sz="900" kern="1200" dirty="0"/>
          </a:br>
          <a:endParaRPr lang="es-CO" sz="900" kern="1200" dirty="0"/>
        </a:p>
      </dsp:txBody>
      <dsp:txXfrm rot="-5400000">
        <a:off x="1" y="4507229"/>
        <a:ext cx="650746" cy="278891"/>
      </dsp:txXfrm>
    </dsp:sp>
    <dsp:sp modelId="{01933665-ACB3-4222-ACFD-60985FA92547}">
      <dsp:nvSpPr>
        <dsp:cNvPr id="0" name=""/>
        <dsp:cNvSpPr/>
      </dsp:nvSpPr>
      <dsp:spPr>
        <a:xfrm rot="5400000">
          <a:off x="2239136" y="2593466"/>
          <a:ext cx="604264" cy="3781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Sugerencia 0,26 %</a:t>
          </a:r>
          <a:endParaRPr lang="es-CO" sz="2500" kern="1200" dirty="0"/>
        </a:p>
      </dsp:txBody>
      <dsp:txXfrm rot="-5400000">
        <a:off x="650746" y="4211354"/>
        <a:ext cx="3751547" cy="545268"/>
      </dsp:txXfrm>
    </dsp:sp>
    <dsp:sp modelId="{4B0A1084-DA4A-4EA3-BC46-69D2AB5B726E}">
      <dsp:nvSpPr>
        <dsp:cNvPr id="0" name=""/>
        <dsp:cNvSpPr/>
      </dsp:nvSpPr>
      <dsp:spPr>
        <a:xfrm rot="5400000">
          <a:off x="-139445" y="5157300"/>
          <a:ext cx="929637" cy="650746"/>
        </a:xfrm>
        <a:prstGeom prst="chevron">
          <a:avLst/>
        </a:prstGeom>
        <a:solidFill>
          <a:srgbClr val="46856D"/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/>
            <a:t/>
          </a:r>
          <a:br>
            <a:rPr lang="es-CO" sz="900" kern="1200" dirty="0"/>
          </a:br>
          <a:endParaRPr lang="es-CO" sz="900" kern="1200" dirty="0"/>
        </a:p>
      </dsp:txBody>
      <dsp:txXfrm rot="-5400000">
        <a:off x="1" y="5343227"/>
        <a:ext cx="650746" cy="278891"/>
      </dsp:txXfrm>
    </dsp:sp>
    <dsp:sp modelId="{75D006E6-24E6-417A-971E-78AB38AE5E11}">
      <dsp:nvSpPr>
        <dsp:cNvPr id="0" name=""/>
        <dsp:cNvSpPr/>
      </dsp:nvSpPr>
      <dsp:spPr>
        <a:xfrm rot="5400000">
          <a:off x="2239136" y="3429464"/>
          <a:ext cx="604264" cy="3781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4432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>
              <a:effectLst/>
              <a:latin typeface="Prompt" panose="00000500000000000000" pitchFamily="2" charset="-34"/>
              <a:ea typeface="Calibri" panose="020F0502020204030204" pitchFamily="34" charset="0"/>
              <a:cs typeface="Times New Roman" panose="02020603050405020304" pitchFamily="18" charset="0"/>
            </a:rPr>
            <a:t>Felicitaciones 0,09 %</a:t>
          </a:r>
          <a:endParaRPr lang="es-CO" sz="2500" kern="1200" dirty="0"/>
        </a:p>
      </dsp:txBody>
      <dsp:txXfrm rot="-5400000">
        <a:off x="650746" y="5047352"/>
        <a:ext cx="3751547" cy="54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0A39-FCC5-3C4E-AD6F-F28EFCEE4D39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CB671-E06B-E942-93D0-BC03095375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70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CB671-E06B-E942-93D0-BC030953757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781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4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07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33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3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38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3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3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4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8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6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4FD2-41F4-4D3C-BA48-7525C1CFEC47}" type="datetimeFigureOut">
              <a:rPr lang="es-CO" smtClean="0"/>
              <a:t>28/06/2024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743" y="1154933"/>
            <a:ext cx="11197214" cy="3286439"/>
          </a:xfrm>
        </p:spPr>
        <p:txBody>
          <a:bodyPr>
            <a:noAutofit/>
          </a:bodyPr>
          <a:lstStyle/>
          <a:p>
            <a:r>
              <a:rPr lang="es-MX" sz="72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Informe de Gestión del primer trimestre 2024 PQRSD - SAC</a:t>
            </a:r>
            <a:endParaRPr lang="es-CO" sz="72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94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13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1" t="924" r="14667" b="482"/>
          <a:stretch/>
        </p:blipFill>
        <p:spPr>
          <a:xfrm>
            <a:off x="0" y="0"/>
            <a:ext cx="4375052" cy="6907235"/>
          </a:xfrm>
          <a:prstGeom prst="rect">
            <a:avLst/>
          </a:prstGeom>
        </p:spPr>
      </p:pic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xmlns="" id="{186C99F0-F382-9241-81AF-69EF2772FAF7}"/>
              </a:ext>
            </a:extLst>
          </p:cNvPr>
          <p:cNvSpPr/>
          <p:nvPr/>
        </p:nvSpPr>
        <p:spPr>
          <a:xfrm>
            <a:off x="4014249" y="3123106"/>
            <a:ext cx="546100" cy="3784129"/>
          </a:xfrm>
          <a:prstGeom prst="round2SameRect">
            <a:avLst>
              <a:gd name="adj1" fmla="val 16667"/>
              <a:gd name="adj2" fmla="val 7728"/>
            </a:avLst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14249" y="3453617"/>
            <a:ext cx="8337184" cy="3249637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 Informe de Atención PQRSD por dependencia.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 Canal de recepción.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 TOP de los 20 asuntos más solicitados por los ciudadanos.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 Porcentaje tipo de solicitud.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Oportunidad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en la respuesta.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 Porcentaje tipo de solicitud SAC.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mpt" pitchFamily="2" charset="-34"/>
                <a:cs typeface="Prompt" pitchFamily="2" charset="-34"/>
              </a:rPr>
              <a:t> Canal de recepción SAC.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Prompt" pitchFamily="2" charset="-34"/>
              <a:cs typeface="Prompt" pitchFamily="2" charset="-34"/>
            </a:endParaRPr>
          </a:p>
          <a:p>
            <a:pPr marL="342900" indent="-342900" algn="l">
              <a:spcBef>
                <a:spcPts val="0"/>
              </a:spcBef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Prompt" pitchFamily="2" charset="-34"/>
              <a:cs typeface="Prompt" pitchFamily="2" charset="-34"/>
            </a:endParaRPr>
          </a:p>
          <a:p>
            <a:pPr marL="342900" indent="-3429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Prompt" pitchFamily="2" charset="-34"/>
              <a:cs typeface="Prompt" pitchFamily="2" charset="-34"/>
            </a:endParaRPr>
          </a:p>
          <a:p>
            <a:pPr marL="228600" indent="-2286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28600" indent="-2286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28600" indent="-228600" algn="l">
              <a:buClr>
                <a:schemeClr val="bg1"/>
              </a:buClr>
              <a:buSzPct val="150000"/>
              <a:buFont typeface="+mj-lt"/>
              <a:buAutoNum type="arabicPeriod"/>
            </a:pP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38D9140-5464-BA49-A86B-DBC1C877B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5184" y="1802978"/>
            <a:ext cx="5558852" cy="1241619"/>
          </a:xfrm>
        </p:spPr>
        <p:txBody>
          <a:bodyPr>
            <a:noAutofit/>
          </a:bodyPr>
          <a:lstStyle/>
          <a:p>
            <a:pPr algn="l"/>
            <a:r>
              <a:rPr lang="es-MX" sz="70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Contenido</a:t>
            </a:r>
            <a:endParaRPr lang="es-CO" sz="70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AE3BE23-166F-46C9-99B3-1EF466FDFCE0}"/>
              </a:ext>
            </a:extLst>
          </p:cNvPr>
          <p:cNvSpPr txBox="1"/>
          <p:nvPr/>
        </p:nvSpPr>
        <p:spPr>
          <a:xfrm>
            <a:off x="84893" y="6317673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2023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53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xmlns="" id="{6C7CB329-8498-8C45-9416-8433202D6D3B}"/>
              </a:ext>
            </a:extLst>
          </p:cNvPr>
          <p:cNvSpPr/>
          <p:nvPr/>
        </p:nvSpPr>
        <p:spPr>
          <a:xfrm>
            <a:off x="6733930" y="5419798"/>
            <a:ext cx="5373176" cy="1046844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2830" y="5113665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9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1.</a:t>
            </a:r>
            <a:endParaRPr lang="es-CO" sz="9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A1C49A6-6421-AB46-B449-70089AF9A1DB}"/>
              </a:ext>
            </a:extLst>
          </p:cNvPr>
          <p:cNvSpPr/>
          <p:nvPr/>
        </p:nvSpPr>
        <p:spPr>
          <a:xfrm>
            <a:off x="7580142" y="5550635"/>
            <a:ext cx="504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Informe de Atención PQRSD por dependencia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6740" r="4798" b="480"/>
          <a:stretch/>
        </p:blipFill>
        <p:spPr>
          <a:xfrm>
            <a:off x="6733930" y="1851877"/>
            <a:ext cx="5373176" cy="32617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461807C-BC2D-408D-8709-E8FF2D033092}"/>
              </a:ext>
            </a:extLst>
          </p:cNvPr>
          <p:cNvSpPr txBox="1"/>
          <p:nvPr/>
        </p:nvSpPr>
        <p:spPr>
          <a:xfrm>
            <a:off x="84893" y="6331528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2023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0F53B693-A271-4099-9CD7-68259B824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77014"/>
              </p:ext>
            </p:extLst>
          </p:nvPr>
        </p:nvGraphicFramePr>
        <p:xfrm>
          <a:off x="338216" y="559562"/>
          <a:ext cx="6017058" cy="5738876"/>
        </p:xfrm>
        <a:graphic>
          <a:graphicData uri="http://schemas.openxmlformats.org/drawingml/2006/table">
            <a:tbl>
              <a:tblPr firstRow="1" firstCol="1" bandRow="1"/>
              <a:tblGrid>
                <a:gridCol w="1639046">
                  <a:extLst>
                    <a:ext uri="{9D8B030D-6E8A-4147-A177-3AD203B41FA5}">
                      <a16:colId xmlns:a16="http://schemas.microsoft.com/office/drawing/2014/main" xmlns="" val="3823060330"/>
                    </a:ext>
                  </a:extLst>
                </a:gridCol>
                <a:gridCol w="655859">
                  <a:extLst>
                    <a:ext uri="{9D8B030D-6E8A-4147-A177-3AD203B41FA5}">
                      <a16:colId xmlns:a16="http://schemas.microsoft.com/office/drawing/2014/main" xmlns="" val="1386510815"/>
                    </a:ext>
                  </a:extLst>
                </a:gridCol>
                <a:gridCol w="655859">
                  <a:extLst>
                    <a:ext uri="{9D8B030D-6E8A-4147-A177-3AD203B41FA5}">
                      <a16:colId xmlns:a16="http://schemas.microsoft.com/office/drawing/2014/main" xmlns="" val="2919118772"/>
                    </a:ext>
                  </a:extLst>
                </a:gridCol>
                <a:gridCol w="657063">
                  <a:extLst>
                    <a:ext uri="{9D8B030D-6E8A-4147-A177-3AD203B41FA5}">
                      <a16:colId xmlns:a16="http://schemas.microsoft.com/office/drawing/2014/main" xmlns="" val="333521809"/>
                    </a:ext>
                  </a:extLst>
                </a:gridCol>
                <a:gridCol w="589672">
                  <a:extLst>
                    <a:ext uri="{9D8B030D-6E8A-4147-A177-3AD203B41FA5}">
                      <a16:colId xmlns:a16="http://schemas.microsoft.com/office/drawing/2014/main" xmlns="" val="4127686804"/>
                    </a:ext>
                  </a:extLst>
                </a:gridCol>
                <a:gridCol w="657063">
                  <a:extLst>
                    <a:ext uri="{9D8B030D-6E8A-4147-A177-3AD203B41FA5}">
                      <a16:colId xmlns:a16="http://schemas.microsoft.com/office/drawing/2014/main" xmlns="" val="4043892728"/>
                    </a:ext>
                  </a:extLst>
                </a:gridCol>
                <a:gridCol w="590875">
                  <a:extLst>
                    <a:ext uri="{9D8B030D-6E8A-4147-A177-3AD203B41FA5}">
                      <a16:colId xmlns:a16="http://schemas.microsoft.com/office/drawing/2014/main" xmlns="" val="1284619241"/>
                    </a:ext>
                  </a:extLst>
                </a:gridCol>
                <a:gridCol w="571621">
                  <a:extLst>
                    <a:ext uri="{9D8B030D-6E8A-4147-A177-3AD203B41FA5}">
                      <a16:colId xmlns:a16="http://schemas.microsoft.com/office/drawing/2014/main" xmlns="" val="2970688873"/>
                    </a:ext>
                  </a:extLst>
                </a:gridCol>
              </a:tblGrid>
              <a:tr h="475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DEPENDENCIA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CANTIDAD DE DOCUMENTOS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GESTIONADAS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% GESTIONADAS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PENDIENTES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% PENDIENTES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OPORTUNAS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% OPOTUNIDAD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5259849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AGRICULTURA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0712033"/>
                  </a:ext>
                </a:extLst>
              </a:tr>
              <a:tr h="237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ASUNTOS INSTITUCIONALES PAZ Y NO VIOLENCIA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94%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3984199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AUDITORIA INTERNA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39196"/>
                  </a:ext>
                </a:extLst>
              </a:tr>
              <a:tr h="237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BACK OFFICE ATENCIÓN A LA CIUDADANÍA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436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434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434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660334"/>
                  </a:ext>
                </a:extLst>
              </a:tr>
              <a:tr h="237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CONTROL INTERNO DISCIPLINARIO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040247"/>
                  </a:ext>
                </a:extLst>
              </a:tr>
              <a:tr h="118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DAGRAN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0311840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DAÑO ANTIJURIDICO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1164282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DIRECCIÓN DE PERSONAL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92%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084735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GERENCIA DE CATASTRO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602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602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590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98%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314468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GERENCIA DE MUNICIPIOS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637602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HACIENDA DESPACHO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94%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88%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747422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INCLUSIÓN SOCIAL Y FAMILIA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65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84%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78%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599166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MEDIO AMBIENTE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27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25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93%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9762228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OFICINA DE COMUNICACIONES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785252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OFICINA PRIVADA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94%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970583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PARTICIPACIÓN CIUDADANA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970397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PASAPORTES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1621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1621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1621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7639401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PLANEACIÓN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93%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7705760"/>
                  </a:ext>
                </a:extLst>
              </a:tr>
              <a:tr h="237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PRODUCTIVIDAD Y COMPETITIVIDAD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451429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EDUCACIÓN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1606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1559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97%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1453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6641228"/>
                  </a:ext>
                </a:extLst>
              </a:tr>
              <a:tr h="237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INFRAESTRUCTURA FÍSICA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316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314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99%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278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88%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325830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LAS MUJERES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30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674724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SALUD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1854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1847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1757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95%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575917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GENERAL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99%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99%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920212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MINAS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738552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SEGURIDAD VÍAL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506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498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98%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472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93%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337593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SEGURIDAD Y JUSTICIA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148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98%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133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88%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225993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SERVICIOS PÚBLICOS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97%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47256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SUB SECRETARÍA DE INGRESOS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134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128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96%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4%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76%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456281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SUMINISTROS Y SERVICIOS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113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113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96%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923884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TALENTO HUMANO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86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85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99%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78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91%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691206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TESORERÍA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94%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622059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TIC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11590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TURISMO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100%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430066"/>
                  </a:ext>
                </a:extLst>
              </a:tr>
              <a:tr h="12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TOTAL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8380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8288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99%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92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1%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7929</a:t>
                      </a:r>
                      <a:endParaRPr lang="es-CO" sz="8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95%</a:t>
                      </a:r>
                      <a:endParaRPr lang="es-CO" sz="8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7943" marR="27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80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8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xmlns="" id="{6C7CB329-8498-8C45-9416-8433202D6D3B}"/>
              </a:ext>
            </a:extLst>
          </p:cNvPr>
          <p:cNvSpPr/>
          <p:nvPr/>
        </p:nvSpPr>
        <p:spPr>
          <a:xfrm>
            <a:off x="5478780" y="5045525"/>
            <a:ext cx="6637020" cy="1358898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dirty="0">
              <a:latin typeface="Prompt" panose="020B0604020202020204" charset="-34"/>
              <a:cs typeface="Prompt" panose="020B0604020202020204" charset="-34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010" y="5032825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100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2.</a:t>
            </a:r>
            <a:endParaRPr lang="es-CO" sz="100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A1C49A6-6421-AB46-B449-70089AF9A1DB}"/>
              </a:ext>
            </a:extLst>
          </p:cNvPr>
          <p:cNvSpPr/>
          <p:nvPr/>
        </p:nvSpPr>
        <p:spPr>
          <a:xfrm>
            <a:off x="6850380" y="5065495"/>
            <a:ext cx="504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Canal de recepción </a:t>
            </a:r>
          </a:p>
          <a:p>
            <a:r>
              <a:rPr lang="es-MX" sz="2800" b="1" dirty="0">
                <a:solidFill>
                  <a:schemeClr val="bg1"/>
                </a:solidFill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de las PQRSD en la Gobernación de Antioquia</a:t>
            </a:r>
            <a:endParaRPr lang="es-CO" sz="2800" b="1" dirty="0">
              <a:solidFill>
                <a:schemeClr val="bg1"/>
              </a:solidFill>
              <a:latin typeface="Prompt" panose="00000500000000000000" pitchFamily="2" charset="-34"/>
              <a:ea typeface="Calibri" panose="020F0502020204030204" pitchFamily="34" charset="0"/>
              <a:cs typeface="Prompt" panose="00000500000000000000" pitchFamily="2" charset="-34"/>
            </a:endParaRPr>
          </a:p>
        </p:txBody>
      </p:sp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7761C96E-AE3C-4B2E-9535-A10BBFAD7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0" y="1422705"/>
            <a:ext cx="4876190" cy="487619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xmlns="" id="{346B2CDC-9198-4872-9B2C-A98E29443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93" y="1430993"/>
            <a:ext cx="1606765" cy="1606765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64936D55-426A-464A-8C1D-A42C81904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31" y="3163238"/>
            <a:ext cx="1069922" cy="1069922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5C69FD17-3096-4E1F-AA41-4DD530010F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0" y="365933"/>
            <a:ext cx="964333" cy="9643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C3CE115-DDF3-4B6B-AD38-17B7F5ED52C0}"/>
              </a:ext>
            </a:extLst>
          </p:cNvPr>
          <p:cNvSpPr txBox="1"/>
          <p:nvPr/>
        </p:nvSpPr>
        <p:spPr>
          <a:xfrm>
            <a:off x="6696658" y="440426"/>
            <a:ext cx="20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Prompt" panose="00000500000000000000" pitchFamily="2" charset="-34"/>
                <a:cs typeface="Prompt" panose="00000500000000000000" pitchFamily="2" charset="-34"/>
              </a:rPr>
              <a:t>TELEFÓNICO</a:t>
            </a:r>
          </a:p>
          <a:p>
            <a:pPr algn="ctr"/>
            <a:r>
              <a:rPr lang="es-MX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Línea telefónica  0,0%</a:t>
            </a:r>
            <a:endParaRPr lang="es-CO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8927808-E262-47A7-961C-7C7FDE55CADA}"/>
              </a:ext>
            </a:extLst>
          </p:cNvPr>
          <p:cNvSpPr txBox="1"/>
          <p:nvPr/>
        </p:nvSpPr>
        <p:spPr>
          <a:xfrm>
            <a:off x="6752073" y="3158311"/>
            <a:ext cx="2599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Prompt" panose="00000500000000000000" pitchFamily="2" charset="-34"/>
                <a:cs typeface="Prompt" panose="00000500000000000000" pitchFamily="2" charset="-34"/>
              </a:rPr>
              <a:t>VIRTUAL</a:t>
            </a:r>
          </a:p>
          <a:p>
            <a:pPr lvl="0" algn="ctr"/>
            <a:r>
              <a:rPr lang="es-MX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Vía web internet  1.440   </a:t>
            </a:r>
          </a:p>
          <a:p>
            <a:pPr lvl="0" algn="ctr"/>
            <a:r>
              <a:rPr lang="es-MX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17,18%</a:t>
            </a:r>
            <a:endParaRPr lang="es-CO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A2613BC-8730-4481-951E-3D1BCE000C12}"/>
              </a:ext>
            </a:extLst>
          </p:cNvPr>
          <p:cNvSpPr txBox="1"/>
          <p:nvPr/>
        </p:nvSpPr>
        <p:spPr>
          <a:xfrm>
            <a:off x="6849057" y="1551131"/>
            <a:ext cx="2462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Prompt" panose="00000500000000000000" pitchFamily="2" charset="-34"/>
                <a:cs typeface="Prompt" panose="00000500000000000000" pitchFamily="2" charset="-34"/>
              </a:rPr>
              <a:t>PRESENCIAL</a:t>
            </a:r>
          </a:p>
          <a:p>
            <a:pPr lvl="0" algn="ctr"/>
            <a:r>
              <a:rPr lang="es-MX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Escrita presencial </a:t>
            </a:r>
            <a:r>
              <a:rPr lang="es-MX" dirty="0" smtClean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6.940</a:t>
            </a:r>
            <a:endParaRPr lang="es-CO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lvl="0" algn="ctr"/>
            <a:r>
              <a:rPr lang="es-MX" dirty="0" smtClean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82,82</a:t>
            </a:r>
            <a:r>
              <a:rPr lang="es-MX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%</a:t>
            </a:r>
            <a:endParaRPr lang="es-CO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C9404E9-EB42-4E1C-8A01-4587AC36288C}"/>
              </a:ext>
            </a:extLst>
          </p:cNvPr>
          <p:cNvSpPr txBox="1"/>
          <p:nvPr/>
        </p:nvSpPr>
        <p:spPr>
          <a:xfrm>
            <a:off x="84893" y="6317673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sz="1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2023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599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xmlns="" id="{6C7CB329-8498-8C45-9416-8433202D6D3B}"/>
              </a:ext>
            </a:extLst>
          </p:cNvPr>
          <p:cNvSpPr/>
          <p:nvPr/>
        </p:nvSpPr>
        <p:spPr>
          <a:xfrm>
            <a:off x="5515863" y="5231624"/>
            <a:ext cx="6637020" cy="124206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940" y="5006260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88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  <a:r>
              <a:rPr lang="es-MX" sz="100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.</a:t>
            </a:r>
            <a:endParaRPr lang="es-CO" sz="100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A1C49A6-6421-AB46-B449-70089AF9A1DB}"/>
              </a:ext>
            </a:extLst>
          </p:cNvPr>
          <p:cNvSpPr/>
          <p:nvPr/>
        </p:nvSpPr>
        <p:spPr>
          <a:xfrm>
            <a:off x="6607322" y="5491441"/>
            <a:ext cx="5803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TOP de los 20 asuntos más solicitados por los ciudadanos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0645" r="18543" b="11869"/>
          <a:stretch/>
        </p:blipFill>
        <p:spPr>
          <a:xfrm>
            <a:off x="6578500" y="1589649"/>
            <a:ext cx="4855936" cy="34941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212A114-2E4C-43CD-A57E-F704587D9D3F}"/>
              </a:ext>
            </a:extLst>
          </p:cNvPr>
          <p:cNvSpPr txBox="1"/>
          <p:nvPr/>
        </p:nvSpPr>
        <p:spPr>
          <a:xfrm>
            <a:off x="84893" y="6317673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sz="1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2023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09ECAF57-1146-4527-92C2-F5B4B5927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52916"/>
              </p:ext>
            </p:extLst>
          </p:nvPr>
        </p:nvGraphicFramePr>
        <p:xfrm>
          <a:off x="405774" y="184355"/>
          <a:ext cx="4349106" cy="6133312"/>
        </p:xfrm>
        <a:graphic>
          <a:graphicData uri="http://schemas.openxmlformats.org/drawingml/2006/table">
            <a:tbl>
              <a:tblPr firstRow="1" firstCol="1" bandRow="1"/>
              <a:tblGrid>
                <a:gridCol w="1753311">
                  <a:extLst>
                    <a:ext uri="{9D8B030D-6E8A-4147-A177-3AD203B41FA5}">
                      <a16:colId xmlns:a16="http://schemas.microsoft.com/office/drawing/2014/main" xmlns="" val="581620899"/>
                    </a:ext>
                  </a:extLst>
                </a:gridCol>
                <a:gridCol w="1204073">
                  <a:extLst>
                    <a:ext uri="{9D8B030D-6E8A-4147-A177-3AD203B41FA5}">
                      <a16:colId xmlns:a16="http://schemas.microsoft.com/office/drawing/2014/main" xmlns="" val="4003357071"/>
                    </a:ext>
                  </a:extLst>
                </a:gridCol>
                <a:gridCol w="1391722">
                  <a:extLst>
                    <a:ext uri="{9D8B030D-6E8A-4147-A177-3AD203B41FA5}">
                      <a16:colId xmlns:a16="http://schemas.microsoft.com/office/drawing/2014/main" xmlns="" val="3572383597"/>
                    </a:ext>
                  </a:extLst>
                </a:gridCol>
              </a:tblGrid>
              <a:tr h="5188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 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 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 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 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Dependencia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CANTIDAD PQRSD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PORCENTAJE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004621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SALUD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1854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22,12%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423868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PASAPORTES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1621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19,34%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3987713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EDUCACIÓN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1606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19,16%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156911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GERENCIA DE CATASTRO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602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7,18%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7293131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SEGURIDAD VÍAL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506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6,04%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604108"/>
                  </a:ext>
                </a:extLst>
              </a:tr>
              <a:tr h="24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BACK OFFICE ATENCIÓN A LA CIUDADANÍA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436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5,20%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8346762"/>
                  </a:ext>
                </a:extLst>
              </a:tr>
              <a:tr h="24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INFRAESTRUCTURA FÍSICA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316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3,77%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6160166"/>
                  </a:ext>
                </a:extLst>
              </a:tr>
              <a:tr h="3269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ASUNTOS INSTITUCIONALES PAZ Y NO VIOLENCIA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179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2,14%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729036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GENERAL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162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1,93%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048442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SEGURIDAD Y JUSTICIA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151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1,80%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3467789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SUB SECRETARÍA DE INGRESOS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134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1,60%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1792221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SUMINISTROS Y SERVICIOS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113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1,35%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6229122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DAGRAN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88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1,05%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178215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TALENTO HUMANO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86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1,03%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2977676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DIRECCIÓN DE PERSONAL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83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0,99%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052409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INCLUSIÓN SOCIAL Y FAMILIA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77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0,92%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2771139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PLANEACIÓN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73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0,87%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1807670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HACIENDA DESPACHO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32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0,38%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362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SERVICIOS PÚBLICOS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31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0,37%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532561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DE LAS MUJERES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30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0,36%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965650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PARTICIPACIÓN CIUDADANA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28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0,33%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88881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MEDIO AMBIENTE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27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0,32%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1315773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AGRICULTURA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22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0,26%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207929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TESORERÍA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18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0,21%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599116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PRODUCTIVIDAD Y COMPETITIVIDAD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0,20%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6001164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CONTROL INTERNO DISCIPLINARIO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17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0,20%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8084574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OFICINA PRIVADA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16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0,19%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6875941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GERENCIA DE MUNICIPIOS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15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0,18%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860922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OFICINA DE COMUNICACIONES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0,12%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686437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TURISMO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0,11%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874294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AUDITORIA INTERNA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9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0,11%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1467453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SECRETARÍA MINAS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0,10%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1601489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TIC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3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0,04%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4082626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DAÑO ANTIJURIDICO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0,01%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3952846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Total general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8380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100,00%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0076227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 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 </a:t>
                      </a:r>
                      <a:endParaRPr lang="es-CO" sz="60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Prompt" panose="00000500000000000000" pitchFamily="2" charset="-34"/>
                          <a:ea typeface="Times New Roman" panose="02020603050405020304" pitchFamily="18" charset="0"/>
                          <a:cs typeface="Prompt" panose="00000500000000000000" pitchFamily="2" charset="-34"/>
                        </a:rPr>
                        <a:t> </a:t>
                      </a:r>
                      <a:endParaRPr lang="es-CO" sz="600" dirty="0">
                        <a:effectLst/>
                        <a:latin typeface="Prompt" panose="00000500000000000000" pitchFamily="2" charset="-34"/>
                        <a:ea typeface="Calibri" panose="020F0502020204030204" pitchFamily="34" charset="0"/>
                        <a:cs typeface="Prompt" panose="00000500000000000000" pitchFamily="2" charset="-34"/>
                      </a:endParaRPr>
                    </a:p>
                  </a:txBody>
                  <a:tcPr marL="20374" marR="20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250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4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593" y="5064661"/>
            <a:ext cx="1408625" cy="1549791"/>
          </a:xfrm>
        </p:spPr>
        <p:txBody>
          <a:bodyPr>
            <a:noAutofit/>
          </a:bodyPr>
          <a:lstStyle/>
          <a:p>
            <a:pPr algn="l"/>
            <a:r>
              <a:rPr lang="es-MX" sz="100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4.</a:t>
            </a:r>
            <a:endParaRPr lang="es-CO" sz="100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2640721648"/>
              </p:ext>
            </p:extLst>
          </p:nvPr>
        </p:nvGraphicFramePr>
        <p:xfrm>
          <a:off x="368300" y="886265"/>
          <a:ext cx="8648700" cy="417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xmlns="" id="{1B3F3343-A19A-4F0E-89B7-AD9B1EFDF52A}"/>
              </a:ext>
            </a:extLst>
          </p:cNvPr>
          <p:cNvSpPr/>
          <p:nvPr/>
        </p:nvSpPr>
        <p:spPr>
          <a:xfrm>
            <a:off x="5448654" y="5171440"/>
            <a:ext cx="6637020" cy="124206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94CCB19-A91E-461B-A525-822E55DCD703}"/>
              </a:ext>
            </a:extLst>
          </p:cNvPr>
          <p:cNvSpPr txBox="1">
            <a:spLocks/>
          </p:cNvSpPr>
          <p:nvPr/>
        </p:nvSpPr>
        <p:spPr>
          <a:xfrm>
            <a:off x="5719554" y="5146040"/>
            <a:ext cx="1450828" cy="15904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00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4.</a:t>
            </a:r>
            <a:endParaRPr lang="es-CO" sz="100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9B26B49-21B5-40D7-B295-98B44B6FB567}"/>
              </a:ext>
            </a:extLst>
          </p:cNvPr>
          <p:cNvSpPr/>
          <p:nvPr/>
        </p:nvSpPr>
        <p:spPr>
          <a:xfrm>
            <a:off x="6877892" y="5966666"/>
            <a:ext cx="5207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Porcentaje tipo de solicitud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9A75033-78B9-4CA4-85BF-FFBC9596308D}"/>
              </a:ext>
            </a:extLst>
          </p:cNvPr>
          <p:cNvSpPr txBox="1"/>
          <p:nvPr/>
        </p:nvSpPr>
        <p:spPr>
          <a:xfrm>
            <a:off x="84893" y="6317673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sz="1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2023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CFF96D1-0315-4EAC-B315-7788AABD7245}"/>
              </a:ext>
            </a:extLst>
          </p:cNvPr>
          <p:cNvSpPr/>
          <p:nvPr/>
        </p:nvSpPr>
        <p:spPr>
          <a:xfrm>
            <a:off x="4767696" y="4056710"/>
            <a:ext cx="577326" cy="865989"/>
          </a:xfrm>
          <a:prstGeom prst="rect">
            <a:avLst/>
          </a:prstGeom>
          <a:solidFill>
            <a:srgbClr val="0D72B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6650073"/>
              <a:satOff val="-11697"/>
              <a:lumOff val="-15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9592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xmlns="" id="{6C7CB329-8498-8C45-9416-8433202D6D3B}"/>
              </a:ext>
            </a:extLst>
          </p:cNvPr>
          <p:cNvSpPr/>
          <p:nvPr/>
        </p:nvSpPr>
        <p:spPr>
          <a:xfrm>
            <a:off x="5404970" y="5221762"/>
            <a:ext cx="6637020" cy="124206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600" y="5082852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100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5</a:t>
            </a:r>
            <a:endParaRPr lang="es-CO" sz="100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A1C49A6-6421-AB46-B449-70089AF9A1DB}"/>
              </a:ext>
            </a:extLst>
          </p:cNvPr>
          <p:cNvSpPr/>
          <p:nvPr/>
        </p:nvSpPr>
        <p:spPr>
          <a:xfrm>
            <a:off x="6776570" y="5916218"/>
            <a:ext cx="554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Oportunidad en la respuesta</a:t>
            </a:r>
            <a:endParaRPr lang="es-CO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D60202E4-4E05-43FF-A2AA-385C15943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766853"/>
              </p:ext>
            </p:extLst>
          </p:nvPr>
        </p:nvGraphicFramePr>
        <p:xfrm>
          <a:off x="511444" y="367285"/>
          <a:ext cx="9438467" cy="479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81DD940-CD65-4DA4-BF74-A5C52C66E4FF}"/>
              </a:ext>
            </a:extLst>
          </p:cNvPr>
          <p:cNvSpPr txBox="1"/>
          <p:nvPr/>
        </p:nvSpPr>
        <p:spPr>
          <a:xfrm>
            <a:off x="84893" y="6317673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sz="1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2023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300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xmlns="" id="{6C7CB329-8498-8C45-9416-8433202D6D3B}"/>
              </a:ext>
            </a:extLst>
          </p:cNvPr>
          <p:cNvSpPr/>
          <p:nvPr/>
        </p:nvSpPr>
        <p:spPr>
          <a:xfrm>
            <a:off x="5386448" y="5166707"/>
            <a:ext cx="6637020" cy="124206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580" y="4320314"/>
            <a:ext cx="1253588" cy="1692787"/>
          </a:xfrm>
        </p:spPr>
        <p:txBody>
          <a:bodyPr>
            <a:noAutofit/>
          </a:bodyPr>
          <a:lstStyle/>
          <a:p>
            <a:pPr algn="l"/>
            <a:r>
              <a:rPr lang="es-MX" sz="100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6.</a:t>
            </a:r>
            <a:endParaRPr lang="es-CO" sz="100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A1C49A6-6421-AB46-B449-70089AF9A1DB}"/>
              </a:ext>
            </a:extLst>
          </p:cNvPr>
          <p:cNvSpPr/>
          <p:nvPr/>
        </p:nvSpPr>
        <p:spPr>
          <a:xfrm>
            <a:off x="6642100" y="5536047"/>
            <a:ext cx="5549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Prompt" panose="020B0604020202020204" charset="-34"/>
                <a:cs typeface="Prompt" panose="020B0604020202020204" charset="-34"/>
              </a:rPr>
              <a:t>Porcentaje tipo de solicitud SAC Educación</a:t>
            </a:r>
            <a:endParaRPr lang="es-CO" sz="2800" b="1" dirty="0">
              <a:solidFill>
                <a:schemeClr val="bg1"/>
              </a:solidFill>
              <a:latin typeface="Prompt" panose="020B0604020202020204" charset="-34"/>
              <a:cs typeface="Prompt" panose="020B0604020202020204" charset="-34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B1B123AE-1B53-4C42-BB93-21EAA9915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148912"/>
              </p:ext>
            </p:extLst>
          </p:nvPr>
        </p:nvGraphicFramePr>
        <p:xfrm>
          <a:off x="373888" y="423456"/>
          <a:ext cx="4431792" cy="594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F6E493DA-AC52-4445-B9F3-C2A8AE91314F}"/>
              </a:ext>
            </a:extLst>
          </p:cNvPr>
          <p:cNvSpPr/>
          <p:nvPr/>
        </p:nvSpPr>
        <p:spPr>
          <a:xfrm>
            <a:off x="5502191" y="5099364"/>
            <a:ext cx="155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600" b="1" dirty="0">
                <a:solidFill>
                  <a:schemeClr val="bg1"/>
                </a:solidFill>
                <a:latin typeface="Prompt" panose="020B0604020202020204" charset="-34"/>
                <a:cs typeface="Prompt" panose="020B0604020202020204" charset="-34"/>
              </a:rPr>
              <a:t>6.</a:t>
            </a:r>
            <a:endParaRPr lang="es-CO" sz="9600" b="1" dirty="0">
              <a:solidFill>
                <a:schemeClr val="bg1"/>
              </a:solidFill>
              <a:latin typeface="Prompt" panose="020B0604020202020204" charset="-34"/>
              <a:cs typeface="Prompt" panose="020B0604020202020204" charset="-34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13956020-ED2D-465F-B7D5-CF264A8B022C}"/>
              </a:ext>
            </a:extLst>
          </p:cNvPr>
          <p:cNvSpPr txBox="1"/>
          <p:nvPr/>
        </p:nvSpPr>
        <p:spPr>
          <a:xfrm>
            <a:off x="84893" y="6317673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sz="1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2023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pic>
        <p:nvPicPr>
          <p:cNvPr id="3" name="Imagen 2" descr="Un hombre sentado frente a una computadora&#10;&#10;Descripción generada automáticamente con confianza media">
            <a:extLst>
              <a:ext uri="{FF2B5EF4-FFF2-40B4-BE49-F238E27FC236}">
                <a16:creationId xmlns:a16="http://schemas.microsoft.com/office/drawing/2014/main" xmlns="" id="{409172B5-217E-4F6B-B0D6-06FA46B2E2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50" y="1606845"/>
            <a:ext cx="6099798" cy="34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7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xmlns="" id="{6C7CB329-8498-8C45-9416-8433202D6D3B}"/>
              </a:ext>
            </a:extLst>
          </p:cNvPr>
          <p:cNvSpPr/>
          <p:nvPr/>
        </p:nvSpPr>
        <p:spPr>
          <a:xfrm>
            <a:off x="5383404" y="5242043"/>
            <a:ext cx="6637020" cy="1144250"/>
          </a:xfrm>
          <a:prstGeom prst="round2DiagRect">
            <a:avLst/>
          </a:prstGeom>
          <a:solidFill>
            <a:srgbClr val="0C564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C89B72B-1F84-7944-9D82-75FF9FAF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749" y="5062219"/>
            <a:ext cx="1156970" cy="1692787"/>
          </a:xfrm>
        </p:spPr>
        <p:txBody>
          <a:bodyPr>
            <a:noAutofit/>
          </a:bodyPr>
          <a:lstStyle/>
          <a:p>
            <a:pPr algn="l"/>
            <a:r>
              <a:rPr lang="es-MX" sz="100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7.</a:t>
            </a:r>
            <a:endParaRPr lang="es-CO" sz="100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A1C49A6-6421-AB46-B449-70089AF9A1DB}"/>
              </a:ext>
            </a:extLst>
          </p:cNvPr>
          <p:cNvSpPr/>
          <p:nvPr/>
        </p:nvSpPr>
        <p:spPr>
          <a:xfrm>
            <a:off x="6783626" y="5863073"/>
            <a:ext cx="504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Prompt" pitchFamily="2" charset="-34"/>
                <a:cs typeface="Prompt" pitchFamily="2" charset="-34"/>
              </a:rPr>
              <a:t>Canal de recepción SAC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947F03DB-072E-4850-870A-D9074E131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0" y="1422705"/>
            <a:ext cx="4876190" cy="4876190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xmlns="" id="{61A2F17C-6498-477C-89A7-B2407E159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93" y="2963164"/>
            <a:ext cx="1606765" cy="1606765"/>
          </a:xfrm>
          <a:prstGeom prst="rect">
            <a:avLst/>
          </a:prstGeom>
        </p:spPr>
      </p:pic>
      <p:pic>
        <p:nvPicPr>
          <p:cNvPr id="16" name="Imagen 1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89167D27-5D65-4BEA-BB10-A8784EE1B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0" y="1897850"/>
            <a:ext cx="964333" cy="9643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5679705-8213-45FB-8F7E-0A3B2F22CF36}"/>
              </a:ext>
            </a:extLst>
          </p:cNvPr>
          <p:cNvSpPr txBox="1"/>
          <p:nvPr/>
        </p:nvSpPr>
        <p:spPr>
          <a:xfrm>
            <a:off x="6733516" y="1961967"/>
            <a:ext cx="2263944" cy="133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Telefónico</a:t>
            </a:r>
            <a:r>
              <a:rPr lang="es-MX" sz="2800" b="1" dirty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 </a:t>
            </a:r>
            <a:r>
              <a:rPr lang="es-MX" sz="1800" dirty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 smtClean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0,00%</a:t>
            </a:r>
            <a:endParaRPr lang="es-CO" sz="1800" dirty="0">
              <a:effectLst/>
              <a:latin typeface="Prompt" panose="00000500000000000000" pitchFamily="2" charset="-34"/>
              <a:ea typeface="Calibri" panose="020F0502020204030204" pitchFamily="34" charset="0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E81C152-E68F-439B-B746-F429ACB631DE}"/>
              </a:ext>
            </a:extLst>
          </p:cNvPr>
          <p:cNvSpPr txBox="1"/>
          <p:nvPr/>
        </p:nvSpPr>
        <p:spPr>
          <a:xfrm>
            <a:off x="6733516" y="3184793"/>
            <a:ext cx="2263945" cy="122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Electrónico </a:t>
            </a:r>
            <a:r>
              <a:rPr lang="es-MX" sz="1800" dirty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 </a:t>
            </a:r>
            <a:r>
              <a:rPr lang="es-MX" sz="1800" dirty="0" smtClean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0,01%</a:t>
            </a:r>
            <a:endParaRPr lang="es-CO" sz="1800" dirty="0">
              <a:effectLst/>
              <a:latin typeface="Prompt" panose="00000500000000000000" pitchFamily="2" charset="-34"/>
              <a:ea typeface="Calibri" panose="020F0502020204030204" pitchFamily="34" charset="0"/>
              <a:cs typeface="Prompt" panose="00000500000000000000" pitchFamily="2" charset="-34"/>
            </a:endParaRPr>
          </a:p>
          <a:p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0613864-2197-4902-AC14-71A08CAB0209}"/>
              </a:ext>
            </a:extLst>
          </p:cNvPr>
          <p:cNvSpPr txBox="1"/>
          <p:nvPr/>
        </p:nvSpPr>
        <p:spPr>
          <a:xfrm>
            <a:off x="84893" y="6317673"/>
            <a:ext cx="2095695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ES" sz="1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</a:t>
            </a:r>
            <a:r>
              <a:rPr lang="es-CO" sz="800" b="1" u="sng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nforme de Gestión PQRSD – SAC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CO" sz="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Cuarto trimestre 2024</a:t>
            </a:r>
            <a:endParaRPr lang="es-CO" sz="800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s-CO" dirty="0"/>
          </a:p>
        </p:txBody>
      </p:sp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A198A705-7EEE-4F12-811E-6D32F4C8D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81" y="598169"/>
            <a:ext cx="1069922" cy="106992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89B5629-623F-4195-8D77-E962FD339E4E}"/>
              </a:ext>
            </a:extLst>
          </p:cNvPr>
          <p:cNvSpPr txBox="1"/>
          <p:nvPr/>
        </p:nvSpPr>
        <p:spPr>
          <a:xfrm>
            <a:off x="7024747" y="669195"/>
            <a:ext cx="1681482" cy="133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Web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Prompt" panose="00000500000000000000" pitchFamily="2" charset="-34"/>
                <a:ea typeface="Calibri" panose="020F0502020204030204" pitchFamily="34" charset="0"/>
                <a:cs typeface="Prompt" panose="00000500000000000000" pitchFamily="2" charset="-34"/>
              </a:rPr>
              <a:t>  99,99%</a:t>
            </a:r>
            <a:endParaRPr lang="es-CO" sz="1800" dirty="0">
              <a:effectLst/>
              <a:latin typeface="Prompt" panose="00000500000000000000" pitchFamily="2" charset="-34"/>
              <a:ea typeface="Calibri" panose="020F0502020204030204" pitchFamily="34" charset="0"/>
              <a:cs typeface="Prompt" panose="00000500000000000000" pitchFamily="2" charset="-34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7261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972</Words>
  <Application>Microsoft Office PowerPoint</Application>
  <PresentationFormat>Panorámica</PresentationFormat>
  <Paragraphs>499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Prompt</vt:lpstr>
      <vt:lpstr>Calibri</vt:lpstr>
      <vt:lpstr>Times New Roman</vt:lpstr>
      <vt:lpstr>Tema de Office</vt:lpstr>
      <vt:lpstr>Informe de Gestión del primer trimestre 2024 PQRSD - SAC</vt:lpstr>
      <vt:lpstr>Contenido</vt:lpstr>
      <vt:lpstr>1.</vt:lpstr>
      <vt:lpstr>2.</vt:lpstr>
      <vt:lpstr>3.</vt:lpstr>
      <vt:lpstr>4.</vt:lpstr>
      <vt:lpstr>5</vt:lpstr>
      <vt:lpstr>6.</vt:lpstr>
      <vt:lpstr>7.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JAIME VELASQUEZ GARCIA</dc:creator>
  <cp:lastModifiedBy>JACQUELINE DUQUE CASTANO</cp:lastModifiedBy>
  <cp:revision>125</cp:revision>
  <dcterms:created xsi:type="dcterms:W3CDTF">2024-01-16T13:49:58Z</dcterms:created>
  <dcterms:modified xsi:type="dcterms:W3CDTF">2024-06-28T15:30:15Z</dcterms:modified>
</cp:coreProperties>
</file>